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8"/>
  </p:notesMasterIdLst>
  <p:sldIdLst>
    <p:sldId id="285" r:id="rId2"/>
    <p:sldId id="257" r:id="rId3"/>
    <p:sldId id="279" r:id="rId4"/>
    <p:sldId id="297" r:id="rId5"/>
    <p:sldId id="259" r:id="rId6"/>
    <p:sldId id="298" r:id="rId7"/>
    <p:sldId id="263" r:id="rId8"/>
    <p:sldId id="264" r:id="rId9"/>
    <p:sldId id="299" r:id="rId10"/>
    <p:sldId id="283" r:id="rId11"/>
    <p:sldId id="282" r:id="rId12"/>
    <p:sldId id="281" r:id="rId13"/>
    <p:sldId id="266" r:id="rId14"/>
    <p:sldId id="265" r:id="rId15"/>
    <p:sldId id="290" r:id="rId16"/>
    <p:sldId id="289" r:id="rId17"/>
    <p:sldId id="288" r:id="rId18"/>
    <p:sldId id="305" r:id="rId19"/>
    <p:sldId id="301" r:id="rId20"/>
    <p:sldId id="291" r:id="rId21"/>
    <p:sldId id="294" r:id="rId22"/>
    <p:sldId id="295" r:id="rId23"/>
    <p:sldId id="293" r:id="rId24"/>
    <p:sldId id="302" r:id="rId25"/>
    <p:sldId id="304" r:id="rId26"/>
    <p:sldId id="30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66D54-CE65-4E65-B0B4-04652C09A884}" v="68" dt="2020-08-22T16:36:3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1" autoAdjust="0"/>
  </p:normalViewPr>
  <p:slideViewPr>
    <p:cSldViewPr>
      <p:cViewPr varScale="1">
        <p:scale>
          <a:sx n="102" d="100"/>
          <a:sy n="102" d="100"/>
        </p:scale>
        <p:origin x="18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Patton" userId="e4b2683345fa74cc" providerId="LiveId" clId="{D0866D54-CE65-4E65-B0B4-04652C09A884}"/>
    <pc:docChg chg="undo redo custSel mod addSld delSld modSld sldOrd">
      <pc:chgData name="Josh Patton" userId="e4b2683345fa74cc" providerId="LiveId" clId="{D0866D54-CE65-4E65-B0B4-04652C09A884}" dt="2020-08-24T02:08:48.424" v="6574" actId="2696"/>
      <pc:docMkLst>
        <pc:docMk/>
      </pc:docMkLst>
      <pc:sldChg chg="addSp delSp modSp mod setBg">
        <pc:chgData name="Josh Patton" userId="e4b2683345fa74cc" providerId="LiveId" clId="{D0866D54-CE65-4E65-B0B4-04652C09A884}" dt="2020-08-21T20:13:46.514" v="2716" actId="26606"/>
        <pc:sldMkLst>
          <pc:docMk/>
          <pc:sldMk cId="0" sldId="259"/>
        </pc:sldMkLst>
        <pc:spChg chg="add del">
          <ac:chgData name="Josh Patton" userId="e4b2683345fa74cc" providerId="LiveId" clId="{D0866D54-CE65-4E65-B0B4-04652C09A884}" dt="2020-08-21T20:13:46.514" v="2716" actId="26606"/>
          <ac:spMkLst>
            <pc:docMk/>
            <pc:sldMk cId="0" sldId="259"/>
            <ac:spMk id="77" creationId="{ED10CF64-F588-4794-80E9-12CBA1784939}"/>
          </ac:spMkLst>
        </pc:spChg>
        <pc:spChg chg="mod">
          <ac:chgData name="Josh Patton" userId="e4b2683345fa74cc" providerId="LiveId" clId="{D0866D54-CE65-4E65-B0B4-04652C09A884}" dt="2020-08-21T20:13:46.514" v="2716" actId="26606"/>
          <ac:spMkLst>
            <pc:docMk/>
            <pc:sldMk cId="0" sldId="259"/>
            <ac:spMk id="5123" creationId="{8AE27F11-2434-4EE0-8BFB-8F2A94069AB6}"/>
          </ac:spMkLst>
        </pc:spChg>
        <pc:spChg chg="mod">
          <ac:chgData name="Josh Patton" userId="e4b2683345fa74cc" providerId="LiveId" clId="{D0866D54-CE65-4E65-B0B4-04652C09A884}" dt="2020-08-21T20:13:46.514" v="2716" actId="26606"/>
          <ac:spMkLst>
            <pc:docMk/>
            <pc:sldMk cId="0" sldId="259"/>
            <ac:spMk id="5124" creationId="{3CDA1FBF-FC8B-4309-A456-E517FF937618}"/>
          </ac:spMkLst>
        </pc:spChg>
        <pc:picChg chg="add mod ord">
          <ac:chgData name="Josh Patton" userId="e4b2683345fa74cc" providerId="LiveId" clId="{D0866D54-CE65-4E65-B0B4-04652C09A884}" dt="2020-08-21T20:13:46.514" v="2716" actId="26606"/>
          <ac:picMkLst>
            <pc:docMk/>
            <pc:sldMk cId="0" sldId="259"/>
            <ac:picMk id="3" creationId="{A2F09A38-D1FA-429C-A8F7-92DE07E9CC9F}"/>
          </ac:picMkLst>
        </pc:picChg>
        <pc:picChg chg="add del">
          <ac:chgData name="Josh Patton" userId="e4b2683345fa74cc" providerId="LiveId" clId="{D0866D54-CE65-4E65-B0B4-04652C09A884}" dt="2020-08-21T20:12:55.538" v="2704" actId="26606"/>
          <ac:picMkLst>
            <pc:docMk/>
            <pc:sldMk cId="0" sldId="259"/>
            <ac:picMk id="73" creationId="{A53ED3FC-3BE8-4F1F-BEF1-74B1C721718A}"/>
          </ac:picMkLst>
        </pc:picChg>
        <pc:picChg chg="add del">
          <ac:chgData name="Josh Patton" userId="e4b2683345fa74cc" providerId="LiveId" clId="{D0866D54-CE65-4E65-B0B4-04652C09A884}" dt="2020-08-21T20:13:46.514" v="2716" actId="26606"/>
          <ac:picMkLst>
            <pc:docMk/>
            <pc:sldMk cId="0" sldId="259"/>
            <ac:picMk id="75" creationId="{0C8B7D16-051E-4562-B872-ABF369C457CA}"/>
          </ac:picMkLst>
        </pc:picChg>
        <pc:picChg chg="add del">
          <ac:chgData name="Josh Patton" userId="e4b2683345fa74cc" providerId="LiveId" clId="{D0866D54-CE65-4E65-B0B4-04652C09A884}" dt="2020-08-21T20:13:38.168" v="2711" actId="26606"/>
          <ac:picMkLst>
            <pc:docMk/>
            <pc:sldMk cId="0" sldId="259"/>
            <ac:picMk id="141" creationId="{A53ED3FC-3BE8-4F1F-BEF1-74B1C721718A}"/>
          </ac:picMkLst>
        </pc:picChg>
        <pc:picChg chg="add del">
          <ac:chgData name="Josh Patton" userId="e4b2683345fa74cc" providerId="LiveId" clId="{D0866D54-CE65-4E65-B0B4-04652C09A884}" dt="2020-08-21T20:12:58.556" v="2706" actId="26606"/>
          <ac:picMkLst>
            <pc:docMk/>
            <pc:sldMk cId="0" sldId="259"/>
            <ac:picMk id="5126" creationId="{DF6A9299-1D12-47E2-9DD4-03342553C4AA}"/>
          </ac:picMkLst>
        </pc:picChg>
        <pc:picChg chg="add del">
          <ac:chgData name="Josh Patton" userId="e4b2683345fa74cc" providerId="LiveId" clId="{D0866D54-CE65-4E65-B0B4-04652C09A884}" dt="2020-08-21T20:13:46.514" v="2716" actId="26606"/>
          <ac:picMkLst>
            <pc:docMk/>
            <pc:sldMk cId="0" sldId="259"/>
            <ac:picMk id="5128" creationId="{DF6A9299-1D12-47E2-9DD4-03342553C4AA}"/>
          </ac:picMkLst>
        </pc:picChg>
        <pc:picChg chg="add del">
          <ac:chgData name="Josh Patton" userId="e4b2683345fa74cc" providerId="LiveId" clId="{D0866D54-CE65-4E65-B0B4-04652C09A884}" dt="2020-08-21T20:13:42.373" v="2713" actId="26606"/>
          <ac:picMkLst>
            <pc:docMk/>
            <pc:sldMk cId="0" sldId="259"/>
            <ac:picMk id="5130" creationId="{DF6A9299-1D12-47E2-9DD4-03342553C4AA}"/>
          </ac:picMkLst>
        </pc:picChg>
        <pc:picChg chg="add del">
          <ac:chgData name="Josh Patton" userId="e4b2683345fa74cc" providerId="LiveId" clId="{D0866D54-CE65-4E65-B0B4-04652C09A884}" dt="2020-08-21T20:13:46.037" v="2715" actId="26606"/>
          <ac:picMkLst>
            <pc:docMk/>
            <pc:sldMk cId="0" sldId="259"/>
            <ac:picMk id="5132" creationId="{DF6A9299-1D12-47E2-9DD4-03342553C4AA}"/>
          </ac:picMkLst>
        </pc:picChg>
        <pc:picChg chg="del mod">
          <ac:chgData name="Josh Patton" userId="e4b2683345fa74cc" providerId="LiveId" clId="{D0866D54-CE65-4E65-B0B4-04652C09A884}" dt="2020-08-21T14:27:16.168" v="305" actId="21"/>
          <ac:picMkLst>
            <pc:docMk/>
            <pc:sldMk cId="0" sldId="259"/>
            <ac:picMk id="9218" creationId="{8FDDCF1F-3EA5-49F8-8572-304058B0EF53}"/>
          </ac:picMkLst>
        </pc:picChg>
      </pc:sldChg>
      <pc:sldChg chg="del mod modShow">
        <pc:chgData name="Josh Patton" userId="e4b2683345fa74cc" providerId="LiveId" clId="{D0866D54-CE65-4E65-B0B4-04652C09A884}" dt="2020-08-24T02:00:44.053" v="6566" actId="2696"/>
        <pc:sldMkLst>
          <pc:docMk/>
          <pc:sldMk cId="0" sldId="261"/>
        </pc:sldMkLst>
      </pc:sldChg>
      <pc:sldChg chg="del mod modShow">
        <pc:chgData name="Josh Patton" userId="e4b2683345fa74cc" providerId="LiveId" clId="{D0866D54-CE65-4E65-B0B4-04652C09A884}" dt="2020-08-24T02:01:58.900" v="6567" actId="2696"/>
        <pc:sldMkLst>
          <pc:docMk/>
          <pc:sldMk cId="0" sldId="262"/>
        </pc:sldMkLst>
      </pc:sldChg>
      <pc:sldChg chg="addSp modSp mod">
        <pc:chgData name="Josh Patton" userId="e4b2683345fa74cc" providerId="LiveId" clId="{D0866D54-CE65-4E65-B0B4-04652C09A884}" dt="2020-08-21T15:24:57.192" v="1345" actId="1076"/>
        <pc:sldMkLst>
          <pc:docMk/>
          <pc:sldMk cId="0" sldId="263"/>
        </pc:sldMkLst>
        <pc:spChg chg="add mod">
          <ac:chgData name="Josh Patton" userId="e4b2683345fa74cc" providerId="LiveId" clId="{D0866D54-CE65-4E65-B0B4-04652C09A884}" dt="2020-08-21T15:24:57.192" v="1345" actId="1076"/>
          <ac:spMkLst>
            <pc:docMk/>
            <pc:sldMk cId="0" sldId="263"/>
            <ac:spMk id="6" creationId="{61F6AB8F-8DBD-4C7C-B6F3-8D24A94CF989}"/>
          </ac:spMkLst>
        </pc:spChg>
        <pc:spChg chg="mod">
          <ac:chgData name="Josh Patton" userId="e4b2683345fa74cc" providerId="LiveId" clId="{D0866D54-CE65-4E65-B0B4-04652C09A884}" dt="2020-08-21T15:23:56.500" v="1329" actId="21"/>
          <ac:spMkLst>
            <pc:docMk/>
            <pc:sldMk cId="0" sldId="263"/>
            <ac:spMk id="9219" creationId="{177A4995-8D4E-4D41-8B66-4B04847A0C7F}"/>
          </ac:spMkLst>
        </pc:spChg>
      </pc:sldChg>
      <pc:sldChg chg="addSp delSp modSp mod">
        <pc:chgData name="Josh Patton" userId="e4b2683345fa74cc" providerId="LiveId" clId="{D0866D54-CE65-4E65-B0B4-04652C09A884}" dt="2020-08-21T17:08:41.166" v="1406" actId="20577"/>
        <pc:sldMkLst>
          <pc:docMk/>
          <pc:sldMk cId="0" sldId="264"/>
        </pc:sldMkLst>
        <pc:spChg chg="add mod">
          <ac:chgData name="Josh Patton" userId="e4b2683345fa74cc" providerId="LiveId" clId="{D0866D54-CE65-4E65-B0B4-04652C09A884}" dt="2020-08-21T16:57:48.301" v="1391" actId="20577"/>
          <ac:spMkLst>
            <pc:docMk/>
            <pc:sldMk cId="0" sldId="264"/>
            <ac:spMk id="9" creationId="{89D99D08-676A-44EC-B7E8-8C906B075CD6}"/>
          </ac:spMkLst>
        </pc:spChg>
        <pc:spChg chg="mod">
          <ac:chgData name="Josh Patton" userId="e4b2683345fa74cc" providerId="LiveId" clId="{D0866D54-CE65-4E65-B0B4-04652C09A884}" dt="2020-08-21T16:56:48.571" v="1380" actId="113"/>
          <ac:spMkLst>
            <pc:docMk/>
            <pc:sldMk cId="0" sldId="264"/>
            <ac:spMk id="10242" creationId="{EDED74A4-04B8-423F-B050-EF1A2C533F9D}"/>
          </ac:spMkLst>
        </pc:spChg>
        <pc:spChg chg="mod">
          <ac:chgData name="Josh Patton" userId="e4b2683345fa74cc" providerId="LiveId" clId="{D0866D54-CE65-4E65-B0B4-04652C09A884}" dt="2020-08-21T17:08:41.166" v="1406" actId="20577"/>
          <ac:spMkLst>
            <pc:docMk/>
            <pc:sldMk cId="0" sldId="264"/>
            <ac:spMk id="10243" creationId="{020300B8-F711-41B7-BEEA-4E56E092FE01}"/>
          </ac:spMkLst>
        </pc:spChg>
        <pc:picChg chg="del mod">
          <ac:chgData name="Josh Patton" userId="e4b2683345fa74cc" providerId="LiveId" clId="{D0866D54-CE65-4E65-B0B4-04652C09A884}" dt="2020-08-21T16:56:16.602" v="1375" actId="21"/>
          <ac:picMkLst>
            <pc:docMk/>
            <pc:sldMk cId="0" sldId="264"/>
            <ac:picMk id="14342" creationId="{67F20EAB-C5A3-4740-A2B4-0ED11F19852A}"/>
          </ac:picMkLst>
        </pc:picChg>
        <pc:picChg chg="mod">
          <ac:chgData name="Josh Patton" userId="e4b2683345fa74cc" providerId="LiveId" clId="{D0866D54-CE65-4E65-B0B4-04652C09A884}" dt="2020-08-21T16:56:27.134" v="1377" actId="1076"/>
          <ac:picMkLst>
            <pc:docMk/>
            <pc:sldMk cId="0" sldId="264"/>
            <ac:picMk id="14343" creationId="{9B306BFF-6EF8-437D-BC71-7B4B7851B31C}"/>
          </ac:picMkLst>
        </pc:picChg>
      </pc:sldChg>
      <pc:sldChg chg="addSp delSp modSp mod">
        <pc:chgData name="Josh Patton" userId="e4b2683345fa74cc" providerId="LiveId" clId="{D0866D54-CE65-4E65-B0B4-04652C09A884}" dt="2020-08-21T23:19:49.927" v="3878" actId="1440"/>
        <pc:sldMkLst>
          <pc:docMk/>
          <pc:sldMk cId="0" sldId="265"/>
        </pc:sldMkLst>
        <pc:spChg chg="mod">
          <ac:chgData name="Josh Patton" userId="e4b2683345fa74cc" providerId="LiveId" clId="{D0866D54-CE65-4E65-B0B4-04652C09A884}" dt="2020-08-21T17:30:15.522" v="1689" actId="1076"/>
          <ac:spMkLst>
            <pc:docMk/>
            <pc:sldMk cId="0" sldId="265"/>
            <ac:spMk id="11272" creationId="{70B059FD-0224-4CEA-9CE6-34CE7877E765}"/>
          </ac:spMkLst>
        </pc:spChg>
        <pc:spChg chg="mod">
          <ac:chgData name="Josh Patton" userId="e4b2683345fa74cc" providerId="LiveId" clId="{D0866D54-CE65-4E65-B0B4-04652C09A884}" dt="2020-08-21T17:28:19.509" v="1638" actId="113"/>
          <ac:spMkLst>
            <pc:docMk/>
            <pc:sldMk cId="0" sldId="265"/>
            <ac:spMk id="11273" creationId="{A2CA2EA6-C431-4DCB-A5B1-C22EF8DF548D}"/>
          </ac:spMkLst>
        </pc:spChg>
        <pc:spChg chg="del">
          <ac:chgData name="Josh Patton" userId="e4b2683345fa74cc" providerId="LiveId" clId="{D0866D54-CE65-4E65-B0B4-04652C09A884}" dt="2020-08-21T17:30:02.019" v="1688" actId="21"/>
          <ac:spMkLst>
            <pc:docMk/>
            <pc:sldMk cId="0" sldId="265"/>
            <ac:spMk id="20483" creationId="{E5A633C4-F067-4D4C-B737-7673C09B1C4D}"/>
          </ac:spMkLst>
        </pc:spChg>
        <pc:spChg chg="del">
          <ac:chgData name="Josh Patton" userId="e4b2683345fa74cc" providerId="LiveId" clId="{D0866D54-CE65-4E65-B0B4-04652C09A884}" dt="2020-08-21T17:37:33.972" v="1735" actId="21"/>
          <ac:spMkLst>
            <pc:docMk/>
            <pc:sldMk cId="0" sldId="265"/>
            <ac:spMk id="20484" creationId="{AB4CDF7C-8E13-44FD-8878-580D6E2A6A1A}"/>
          </ac:spMkLst>
        </pc:spChg>
        <pc:picChg chg="add del mod">
          <ac:chgData name="Josh Patton" userId="e4b2683345fa74cc" providerId="LiveId" clId="{D0866D54-CE65-4E65-B0B4-04652C09A884}" dt="2020-08-21T17:33:54.159" v="1703" actId="931"/>
          <ac:picMkLst>
            <pc:docMk/>
            <pc:sldMk cId="0" sldId="265"/>
            <ac:picMk id="3" creationId="{0144AA5D-21AC-4BF0-BE5D-84DD14A6BE64}"/>
          </ac:picMkLst>
        </pc:picChg>
        <pc:picChg chg="add del mod">
          <ac:chgData name="Josh Patton" userId="e4b2683345fa74cc" providerId="LiveId" clId="{D0866D54-CE65-4E65-B0B4-04652C09A884}" dt="2020-08-21T17:33:54.159" v="1703" actId="931"/>
          <ac:picMkLst>
            <pc:docMk/>
            <pc:sldMk cId="0" sldId="265"/>
            <ac:picMk id="5" creationId="{0BF07DD3-C2FA-494B-92B6-589C00F541A8}"/>
          </ac:picMkLst>
        </pc:picChg>
        <pc:picChg chg="add del mod">
          <ac:chgData name="Josh Patton" userId="e4b2683345fa74cc" providerId="LiveId" clId="{D0866D54-CE65-4E65-B0B4-04652C09A884}" dt="2020-08-21T17:33:54.159" v="1703" actId="931"/>
          <ac:picMkLst>
            <pc:docMk/>
            <pc:sldMk cId="0" sldId="265"/>
            <ac:picMk id="7" creationId="{CC599D81-B74A-42D2-9BDE-841310FD6733}"/>
          </ac:picMkLst>
        </pc:picChg>
        <pc:picChg chg="add mod modCrop">
          <ac:chgData name="Josh Patton" userId="e4b2683345fa74cc" providerId="LiveId" clId="{D0866D54-CE65-4E65-B0B4-04652C09A884}" dt="2020-08-21T23:19:41.411" v="3876" actId="1440"/>
          <ac:picMkLst>
            <pc:docMk/>
            <pc:sldMk cId="0" sldId="265"/>
            <ac:picMk id="9" creationId="{C2C2678B-AD09-447D-99F9-09A8140A943C}"/>
          </ac:picMkLst>
        </pc:picChg>
        <pc:picChg chg="add mod modCrop">
          <ac:chgData name="Josh Patton" userId="e4b2683345fa74cc" providerId="LiveId" clId="{D0866D54-CE65-4E65-B0B4-04652C09A884}" dt="2020-08-21T23:19:45.824" v="3877" actId="1440"/>
          <ac:picMkLst>
            <pc:docMk/>
            <pc:sldMk cId="0" sldId="265"/>
            <ac:picMk id="11" creationId="{99CE5807-76D9-4F10-9A7D-4FD7EA986C63}"/>
          </ac:picMkLst>
        </pc:picChg>
        <pc:picChg chg="add mod modCrop">
          <ac:chgData name="Josh Patton" userId="e4b2683345fa74cc" providerId="LiveId" clId="{D0866D54-CE65-4E65-B0B4-04652C09A884}" dt="2020-08-21T23:19:49.927" v="3878" actId="1440"/>
          <ac:picMkLst>
            <pc:docMk/>
            <pc:sldMk cId="0" sldId="265"/>
            <ac:picMk id="13" creationId="{FBE5E4B7-6273-4D27-B601-6EF425D2140B}"/>
          </ac:picMkLst>
        </pc:picChg>
        <pc:picChg chg="del mod">
          <ac:chgData name="Josh Patton" userId="e4b2683345fa74cc" providerId="LiveId" clId="{D0866D54-CE65-4E65-B0B4-04652C09A884}" dt="2020-08-21T17:30:25.764" v="1690" actId="21"/>
          <ac:picMkLst>
            <pc:docMk/>
            <pc:sldMk cId="0" sldId="265"/>
            <ac:picMk id="20487" creationId="{9B523BDE-9DCA-455E-A758-D927E9757793}"/>
          </ac:picMkLst>
        </pc:picChg>
        <pc:picChg chg="del mod">
          <ac:chgData name="Josh Patton" userId="e4b2683345fa74cc" providerId="LiveId" clId="{D0866D54-CE65-4E65-B0B4-04652C09A884}" dt="2020-08-21T17:35:12.527" v="1717" actId="21"/>
          <ac:picMkLst>
            <pc:docMk/>
            <pc:sldMk cId="0" sldId="265"/>
            <ac:picMk id="20488" creationId="{E33B6A1F-93FB-4666-9EAD-12C57A640C6D}"/>
          </ac:picMkLst>
        </pc:picChg>
      </pc:sldChg>
      <pc:sldChg chg="addSp modSp mod ord setBg">
        <pc:chgData name="Josh Patton" userId="e4b2683345fa74cc" providerId="LiveId" clId="{D0866D54-CE65-4E65-B0B4-04652C09A884}" dt="2020-08-21T17:48:09.854" v="1805" actId="20577"/>
        <pc:sldMkLst>
          <pc:docMk/>
          <pc:sldMk cId="0" sldId="266"/>
        </pc:sldMkLst>
        <pc:spChg chg="add">
          <ac:chgData name="Josh Patton" userId="e4b2683345fa74cc" providerId="LiveId" clId="{D0866D54-CE65-4E65-B0B4-04652C09A884}" dt="2020-08-21T17:39:32.393" v="1750" actId="26606"/>
          <ac:spMkLst>
            <pc:docMk/>
            <pc:sldMk cId="0" sldId="266"/>
            <ac:spMk id="77" creationId="{BF5CC378-DCE9-476E-8848-5E78CEA339E6}"/>
          </ac:spMkLst>
        </pc:spChg>
        <pc:spChg chg="mod ord">
          <ac:chgData name="Josh Patton" userId="e4b2683345fa74cc" providerId="LiveId" clId="{D0866D54-CE65-4E65-B0B4-04652C09A884}" dt="2020-08-21T17:48:09.854" v="1805" actId="20577"/>
          <ac:spMkLst>
            <pc:docMk/>
            <pc:sldMk cId="0" sldId="266"/>
            <ac:spMk id="12290" creationId="{0F742579-7FF4-4960-BD2A-301BA88F85E1}"/>
          </ac:spMkLst>
        </pc:spChg>
        <pc:spChg chg="mod">
          <ac:chgData name="Josh Patton" userId="e4b2683345fa74cc" providerId="LiveId" clId="{D0866D54-CE65-4E65-B0B4-04652C09A884}" dt="2020-08-21T17:39:32.393" v="1750" actId="26606"/>
          <ac:spMkLst>
            <pc:docMk/>
            <pc:sldMk cId="0" sldId="266"/>
            <ac:spMk id="21507" creationId="{BF828DBD-1BEA-4746-B301-82AB4846B462}"/>
          </ac:spMkLst>
        </pc:spChg>
        <pc:picChg chg="add">
          <ac:chgData name="Josh Patton" userId="e4b2683345fa74cc" providerId="LiveId" clId="{D0866D54-CE65-4E65-B0B4-04652C09A884}" dt="2020-08-21T17:39:32.393" v="1750" actId="26606"/>
          <ac:picMkLst>
            <pc:docMk/>
            <pc:sldMk cId="0" sldId="266"/>
            <ac:picMk id="75" creationId="{E3FC1144-BD64-4C61-ACB8-497711C416C9}"/>
          </ac:picMkLst>
        </pc:picChg>
        <pc:picChg chg="mod ord">
          <ac:chgData name="Josh Patton" userId="e4b2683345fa74cc" providerId="LiveId" clId="{D0866D54-CE65-4E65-B0B4-04652C09A884}" dt="2020-08-21T17:39:32.393" v="1750" actId="26606"/>
          <ac:picMkLst>
            <pc:docMk/>
            <pc:sldMk cId="0" sldId="266"/>
            <ac:picMk id="21508" creationId="{FCAFFB18-6521-4E6E-B4D5-C965D321DF32}"/>
          </ac:picMkLst>
        </pc:picChg>
        <pc:picChg chg="mod">
          <ac:chgData name="Josh Patton" userId="e4b2683345fa74cc" providerId="LiveId" clId="{D0866D54-CE65-4E65-B0B4-04652C09A884}" dt="2020-08-21T17:39:32.393" v="1750" actId="26606"/>
          <ac:picMkLst>
            <pc:docMk/>
            <pc:sldMk cId="0" sldId="266"/>
            <ac:picMk id="21509" creationId="{7DDCF066-2222-4D9E-A730-A79587E4A85E}"/>
          </ac:picMkLst>
        </pc:picChg>
        <pc:cxnChg chg="add">
          <ac:chgData name="Josh Patton" userId="e4b2683345fa74cc" providerId="LiveId" clId="{D0866D54-CE65-4E65-B0B4-04652C09A884}" dt="2020-08-21T17:39:32.393" v="1750" actId="26606"/>
          <ac:cxnSpMkLst>
            <pc:docMk/>
            <pc:sldMk cId="0" sldId="266"/>
            <ac:cxnSpMk id="79" creationId="{3FD1B7E2-1618-4D02-B472-58A89FC9C34E}"/>
          </ac:cxnSpMkLst>
        </pc:cxnChg>
      </pc:sldChg>
      <pc:sldChg chg="del mod modShow">
        <pc:chgData name="Josh Patton" userId="e4b2683345fa74cc" providerId="LiveId" clId="{D0866D54-CE65-4E65-B0B4-04652C09A884}" dt="2020-08-24T02:07:42.207" v="6569" actId="2696"/>
        <pc:sldMkLst>
          <pc:docMk/>
          <pc:sldMk cId="0" sldId="267"/>
        </pc:sldMkLst>
      </pc:sldChg>
      <pc:sldChg chg="del mod modShow">
        <pc:chgData name="Josh Patton" userId="e4b2683345fa74cc" providerId="LiveId" clId="{D0866D54-CE65-4E65-B0B4-04652C09A884}" dt="2020-08-24T02:07:52.534" v="6570" actId="2696"/>
        <pc:sldMkLst>
          <pc:docMk/>
          <pc:sldMk cId="0" sldId="268"/>
        </pc:sldMkLst>
      </pc:sldChg>
      <pc:sldChg chg="del mod modShow">
        <pc:chgData name="Josh Patton" userId="e4b2683345fa74cc" providerId="LiveId" clId="{D0866D54-CE65-4E65-B0B4-04652C09A884}" dt="2020-08-24T02:07:56.822" v="6571" actId="2696"/>
        <pc:sldMkLst>
          <pc:docMk/>
          <pc:sldMk cId="0" sldId="269"/>
        </pc:sldMkLst>
      </pc:sldChg>
      <pc:sldChg chg="delSp modSp del mod">
        <pc:chgData name="Josh Patton" userId="e4b2683345fa74cc" providerId="LiveId" clId="{D0866D54-CE65-4E65-B0B4-04652C09A884}" dt="2020-08-24T01:54:11.916" v="6564" actId="2696"/>
        <pc:sldMkLst>
          <pc:docMk/>
          <pc:sldMk cId="0" sldId="274"/>
        </pc:sldMkLst>
        <pc:spChg chg="del mod">
          <ac:chgData name="Josh Patton" userId="e4b2683345fa74cc" providerId="LiveId" clId="{D0866D54-CE65-4E65-B0B4-04652C09A884}" dt="2020-08-24T01:14:13.911" v="6321" actId="21"/>
          <ac:spMkLst>
            <pc:docMk/>
            <pc:sldMk cId="0" sldId="274"/>
            <ac:spMk id="20482" creationId="{C768F07E-AAA1-4292-B99A-DDBCDBE52823}"/>
          </ac:spMkLst>
        </pc:spChg>
      </pc:sldChg>
      <pc:sldChg chg="mod modShow">
        <pc:chgData name="Josh Patton" userId="e4b2683345fa74cc" providerId="LiveId" clId="{D0866D54-CE65-4E65-B0B4-04652C09A884}" dt="2020-08-21T23:07:15.176" v="3713" actId="729"/>
        <pc:sldMkLst>
          <pc:docMk/>
          <pc:sldMk cId="0" sldId="275"/>
        </pc:sldMkLst>
      </pc:sldChg>
      <pc:sldChg chg="modSp mod">
        <pc:chgData name="Josh Patton" userId="e4b2683345fa74cc" providerId="LiveId" clId="{D0866D54-CE65-4E65-B0B4-04652C09A884}" dt="2020-08-24T01:52:45.601" v="6563" actId="20577"/>
        <pc:sldMkLst>
          <pc:docMk/>
          <pc:sldMk cId="0" sldId="276"/>
        </pc:sldMkLst>
        <pc:spChg chg="mod">
          <ac:chgData name="Josh Patton" userId="e4b2683345fa74cc" providerId="LiveId" clId="{D0866D54-CE65-4E65-B0B4-04652C09A884}" dt="2020-08-24T01:52:45.601" v="6563" actId="20577"/>
          <ac:spMkLst>
            <pc:docMk/>
            <pc:sldMk cId="0" sldId="276"/>
            <ac:spMk id="22530" creationId="{9AAD30E0-1B3C-441D-8A67-D3AF4F860EC5}"/>
          </ac:spMkLst>
        </pc:spChg>
      </pc:sldChg>
      <pc:sldChg chg="addSp delSp modSp mod setBg">
        <pc:chgData name="Josh Patton" userId="e4b2683345fa74cc" providerId="LiveId" clId="{D0866D54-CE65-4E65-B0B4-04652C09A884}" dt="2020-08-21T23:17:58.581" v="3875" actId="688"/>
        <pc:sldMkLst>
          <pc:docMk/>
          <pc:sldMk cId="0" sldId="281"/>
        </pc:sldMkLst>
        <pc:spChg chg="mod ord">
          <ac:chgData name="Josh Patton" userId="e4b2683345fa74cc" providerId="LiveId" clId="{D0866D54-CE65-4E65-B0B4-04652C09A884}" dt="2020-08-21T23:16:09.494" v="3873" actId="26606"/>
          <ac:spMkLst>
            <pc:docMk/>
            <pc:sldMk cId="0" sldId="281"/>
            <ac:spMk id="34821" creationId="{B3193BBF-B43C-479D-8497-4013BCFF929E}"/>
          </ac:spMkLst>
        </pc:spChg>
        <pc:spChg chg="mod">
          <ac:chgData name="Josh Patton" userId="e4b2683345fa74cc" providerId="LiveId" clId="{D0866D54-CE65-4E65-B0B4-04652C09A884}" dt="2020-08-21T23:16:09.494" v="3873" actId="26606"/>
          <ac:spMkLst>
            <pc:docMk/>
            <pc:sldMk cId="0" sldId="281"/>
            <ac:spMk id="34827" creationId="{A5FE1770-21FA-48A4-A4E8-222D8318A8FA}"/>
          </ac:spMkLst>
        </pc:spChg>
        <pc:picChg chg="add mod modCrop">
          <ac:chgData name="Josh Patton" userId="e4b2683345fa74cc" providerId="LiveId" clId="{D0866D54-CE65-4E65-B0B4-04652C09A884}" dt="2020-08-21T23:17:58.581" v="3875" actId="688"/>
          <ac:picMkLst>
            <pc:docMk/>
            <pc:sldMk cId="0" sldId="281"/>
            <ac:picMk id="3" creationId="{E2BB85F1-5360-437B-B260-69AD6A50D0BD}"/>
          </ac:picMkLst>
        </pc:picChg>
        <pc:picChg chg="add del">
          <ac:chgData name="Josh Patton" userId="e4b2683345fa74cc" providerId="LiveId" clId="{D0866D54-CE65-4E65-B0B4-04652C09A884}" dt="2020-08-21T23:16:09.494" v="3873" actId="26606"/>
          <ac:picMkLst>
            <pc:docMk/>
            <pc:sldMk cId="0" sldId="281"/>
            <ac:picMk id="80" creationId="{A53ED3FC-3BE8-4F1F-BEF1-74B1C721718A}"/>
          </ac:picMkLst>
        </pc:picChg>
        <pc:picChg chg="del">
          <ac:chgData name="Josh Patton" userId="e4b2683345fa74cc" providerId="LiveId" clId="{D0866D54-CE65-4E65-B0B4-04652C09A884}" dt="2020-08-21T20:30:41.235" v="2879" actId="21"/>
          <ac:picMkLst>
            <pc:docMk/>
            <pc:sldMk cId="0" sldId="281"/>
            <ac:picMk id="19459" creationId="{976BBBDE-93FF-4990-9059-A1756C476435}"/>
          </ac:picMkLst>
        </pc:picChg>
        <pc:picChg chg="del">
          <ac:chgData name="Josh Patton" userId="e4b2683345fa74cc" providerId="LiveId" clId="{D0866D54-CE65-4E65-B0B4-04652C09A884}" dt="2020-08-21T20:30:48.774" v="2880" actId="21"/>
          <ac:picMkLst>
            <pc:docMk/>
            <pc:sldMk cId="0" sldId="281"/>
            <ac:picMk id="19460" creationId="{11ABBF35-BB0F-4FBC-A1DC-4DCBFC0A1B93}"/>
          </ac:picMkLst>
        </pc:picChg>
      </pc:sldChg>
      <pc:sldChg chg="addSp delSp modSp mod setBg">
        <pc:chgData name="Josh Patton" userId="e4b2683345fa74cc" providerId="LiveId" clId="{D0866D54-CE65-4E65-B0B4-04652C09A884}" dt="2020-08-21T23:15:45.469" v="3871" actId="26606"/>
        <pc:sldMkLst>
          <pc:docMk/>
          <pc:sldMk cId="0" sldId="282"/>
        </pc:sldMkLst>
        <pc:spChg chg="add del">
          <ac:chgData name="Josh Patton" userId="e4b2683345fa74cc" providerId="LiveId" clId="{D0866D54-CE65-4E65-B0B4-04652C09A884}" dt="2020-08-21T17:19:02.108" v="1579" actId="26606"/>
          <ac:spMkLst>
            <pc:docMk/>
            <pc:sldMk cId="0" sldId="282"/>
            <ac:spMk id="84" creationId="{97DF05CF-6E4F-4B80-9F8B-E1A36FACF773}"/>
          </ac:spMkLst>
        </pc:spChg>
        <pc:spChg chg="mod">
          <ac:chgData name="Josh Patton" userId="e4b2683345fa74cc" providerId="LiveId" clId="{D0866D54-CE65-4E65-B0B4-04652C09A884}" dt="2020-08-21T23:15:45.469" v="3871" actId="26606"/>
          <ac:spMkLst>
            <pc:docMk/>
            <pc:sldMk cId="0" sldId="282"/>
            <ac:spMk id="35846" creationId="{2A8C894B-0783-4143-B897-8C9398E99ABF}"/>
          </ac:spMkLst>
        </pc:spChg>
        <pc:spChg chg="mod ord">
          <ac:chgData name="Josh Patton" userId="e4b2683345fa74cc" providerId="LiveId" clId="{D0866D54-CE65-4E65-B0B4-04652C09A884}" dt="2020-08-21T23:15:45.469" v="3871" actId="26606"/>
          <ac:spMkLst>
            <pc:docMk/>
            <pc:sldMk cId="0" sldId="282"/>
            <ac:spMk id="35851" creationId="{12681960-F26A-4A10-B7EA-8743D06D4F5B}"/>
          </ac:spMkLst>
        </pc:spChg>
        <pc:spChg chg="add del">
          <ac:chgData name="Josh Patton" userId="e4b2683345fa74cc" providerId="LiveId" clId="{D0866D54-CE65-4E65-B0B4-04652C09A884}" dt="2020-08-21T23:15:45.469" v="3871" actId="26606"/>
          <ac:spMkLst>
            <pc:docMk/>
            <pc:sldMk cId="0" sldId="282"/>
            <ac:spMk id="35854" creationId="{BF5CC378-DCE9-476E-8848-5E78CEA339E6}"/>
          </ac:spMkLst>
        </pc:spChg>
        <pc:picChg chg="add mod ord modCrop">
          <ac:chgData name="Josh Patton" userId="e4b2683345fa74cc" providerId="LiveId" clId="{D0866D54-CE65-4E65-B0B4-04652C09A884}" dt="2020-08-21T23:15:45.469" v="3871" actId="26606"/>
          <ac:picMkLst>
            <pc:docMk/>
            <pc:sldMk cId="0" sldId="282"/>
            <ac:picMk id="3" creationId="{063D57EF-619F-4B23-871A-536B3ABB8685}"/>
          </ac:picMkLst>
        </pc:picChg>
        <pc:picChg chg="add del">
          <ac:chgData name="Josh Patton" userId="e4b2683345fa74cc" providerId="LiveId" clId="{D0866D54-CE65-4E65-B0B4-04652C09A884}" dt="2020-08-21T17:19:02.108" v="1579" actId="26606"/>
          <ac:picMkLst>
            <pc:docMk/>
            <pc:sldMk cId="0" sldId="282"/>
            <ac:picMk id="82" creationId="{E3FC1144-BD64-4C61-ACB8-497711C416C9}"/>
          </ac:picMkLst>
        </pc:picChg>
        <pc:picChg chg="add">
          <ac:chgData name="Josh Patton" userId="e4b2683345fa74cc" providerId="LiveId" clId="{D0866D54-CE65-4E65-B0B4-04652C09A884}" dt="2020-08-21T23:15:45.469" v="3871" actId="26606"/>
          <ac:picMkLst>
            <pc:docMk/>
            <pc:sldMk cId="0" sldId="282"/>
            <ac:picMk id="85" creationId="{C3ED72BE-2F78-4DD7-B0A1-DCD0503B1034}"/>
          </ac:picMkLst>
        </pc:picChg>
        <pc:picChg chg="mod ord">
          <ac:chgData name="Josh Patton" userId="e4b2683345fa74cc" providerId="LiveId" clId="{D0866D54-CE65-4E65-B0B4-04652C09A884}" dt="2020-08-21T23:15:45.469" v="3871" actId="26606"/>
          <ac:picMkLst>
            <pc:docMk/>
            <pc:sldMk cId="0" sldId="282"/>
            <ac:picMk id="18435" creationId="{ED54897A-237E-4CF8-94EF-F52C28FD50F2}"/>
          </ac:picMkLst>
        </pc:picChg>
        <pc:picChg chg="del mod">
          <ac:chgData name="Josh Patton" userId="e4b2683345fa74cc" providerId="LiveId" clId="{D0866D54-CE65-4E65-B0B4-04652C09A884}" dt="2020-08-21T23:12:54.898" v="3867" actId="21"/>
          <ac:picMkLst>
            <pc:docMk/>
            <pc:sldMk cId="0" sldId="282"/>
            <ac:picMk id="18436" creationId="{904A6399-C0A6-4065-926B-2A8EA087A468}"/>
          </ac:picMkLst>
        </pc:picChg>
        <pc:picChg chg="add del">
          <ac:chgData name="Josh Patton" userId="e4b2683345fa74cc" providerId="LiveId" clId="{D0866D54-CE65-4E65-B0B4-04652C09A884}" dt="2020-08-21T23:15:45.469" v="3871" actId="26606"/>
          <ac:picMkLst>
            <pc:docMk/>
            <pc:sldMk cId="0" sldId="282"/>
            <ac:picMk id="35853" creationId="{E3FC1144-BD64-4C61-ACB8-497711C416C9}"/>
          </ac:picMkLst>
        </pc:picChg>
        <pc:cxnChg chg="add del">
          <ac:chgData name="Josh Patton" userId="e4b2683345fa74cc" providerId="LiveId" clId="{D0866D54-CE65-4E65-B0B4-04652C09A884}" dt="2020-08-21T23:15:45.469" v="3871" actId="26606"/>
          <ac:cxnSpMkLst>
            <pc:docMk/>
            <pc:sldMk cId="0" sldId="282"/>
            <ac:cxnSpMk id="86" creationId="{3FD1B7E2-1618-4D02-B472-58A89FC9C34E}"/>
          </ac:cxnSpMkLst>
        </pc:cxnChg>
      </pc:sldChg>
      <pc:sldChg chg="addSp delSp modSp mod setBg">
        <pc:chgData name="Josh Patton" userId="e4b2683345fa74cc" providerId="LiveId" clId="{D0866D54-CE65-4E65-B0B4-04652C09A884}" dt="2020-08-21T23:12:15.360" v="3830" actId="20577"/>
        <pc:sldMkLst>
          <pc:docMk/>
          <pc:sldMk cId="0" sldId="283"/>
        </pc:sldMkLst>
        <pc:spChg chg="add del">
          <ac:chgData name="Josh Patton" userId="e4b2683345fa74cc" providerId="LiveId" clId="{D0866D54-CE65-4E65-B0B4-04652C09A884}" dt="2020-08-21T17:16:01.377" v="1544" actId="26606"/>
          <ac:spMkLst>
            <pc:docMk/>
            <pc:sldMk cId="0" sldId="283"/>
            <ac:spMk id="144" creationId="{6B48CC9C-E443-4619-A5F1-8D19F764D4DB}"/>
          </ac:spMkLst>
        </pc:spChg>
        <pc:spChg chg="mod ord">
          <ac:chgData name="Josh Patton" userId="e4b2683345fa74cc" providerId="LiveId" clId="{D0866D54-CE65-4E65-B0B4-04652C09A884}" dt="2020-08-21T23:12:15.360" v="3830" actId="20577"/>
          <ac:spMkLst>
            <pc:docMk/>
            <pc:sldMk cId="0" sldId="283"/>
            <ac:spMk id="36868" creationId="{9AC1DEFD-E773-4983-8A54-60779DC37013}"/>
          </ac:spMkLst>
        </pc:spChg>
        <pc:spChg chg="mod">
          <ac:chgData name="Josh Patton" userId="e4b2683345fa74cc" providerId="LiveId" clId="{D0866D54-CE65-4E65-B0B4-04652C09A884}" dt="2020-08-21T17:16:01.377" v="1544" actId="26606"/>
          <ac:spMkLst>
            <pc:docMk/>
            <pc:sldMk cId="0" sldId="283"/>
            <ac:spMk id="36870" creationId="{9DFB29F8-3D7E-491A-8333-321C48C9BCE7}"/>
          </ac:spMkLst>
        </pc:spChg>
        <pc:picChg chg="add del">
          <ac:chgData name="Josh Patton" userId="e4b2683345fa74cc" providerId="LiveId" clId="{D0866D54-CE65-4E65-B0B4-04652C09A884}" dt="2020-08-21T17:16:01.398" v="1545" actId="26606"/>
          <ac:picMkLst>
            <pc:docMk/>
            <pc:sldMk cId="0" sldId="283"/>
            <ac:picMk id="78" creationId="{359865F3-E7DF-4981-A87F-1A5A79716B76}"/>
          </ac:picMkLst>
        </pc:picChg>
        <pc:picChg chg="add del">
          <ac:chgData name="Josh Patton" userId="e4b2683345fa74cc" providerId="LiveId" clId="{D0866D54-CE65-4E65-B0B4-04652C09A884}" dt="2020-08-21T17:15:59.953" v="1542" actId="26606"/>
          <ac:picMkLst>
            <pc:docMk/>
            <pc:sldMk cId="0" sldId="283"/>
            <ac:picMk id="142" creationId="{359865F3-E7DF-4981-A87F-1A5A79716B76}"/>
          </ac:picMkLst>
        </pc:picChg>
        <pc:picChg chg="mod ord">
          <ac:chgData name="Josh Patton" userId="e4b2683345fa74cc" providerId="LiveId" clId="{D0866D54-CE65-4E65-B0B4-04652C09A884}" dt="2020-08-21T17:16:01.377" v="1544" actId="26606"/>
          <ac:picMkLst>
            <pc:docMk/>
            <pc:sldMk cId="0" sldId="283"/>
            <ac:picMk id="16388" creationId="{B6F47A3A-BBC4-45F5-94E7-6D8947BEAAB7}"/>
          </ac:picMkLst>
        </pc:picChg>
        <pc:picChg chg="mod ord">
          <ac:chgData name="Josh Patton" userId="e4b2683345fa74cc" providerId="LiveId" clId="{D0866D54-CE65-4E65-B0B4-04652C09A884}" dt="2020-08-21T17:16:01.377" v="1544" actId="26606"/>
          <ac:picMkLst>
            <pc:docMk/>
            <pc:sldMk cId="0" sldId="283"/>
            <ac:picMk id="16389" creationId="{D0C187CD-A7BF-4EAD-8F60-05A1D024DB5F}"/>
          </ac:picMkLst>
        </pc:picChg>
        <pc:picChg chg="mod ord">
          <ac:chgData name="Josh Patton" userId="e4b2683345fa74cc" providerId="LiveId" clId="{D0866D54-CE65-4E65-B0B4-04652C09A884}" dt="2020-08-21T17:16:01.377" v="1544" actId="26606"/>
          <ac:picMkLst>
            <pc:docMk/>
            <pc:sldMk cId="0" sldId="283"/>
            <ac:picMk id="16390" creationId="{79E12466-1159-4491-951E-FFBD3B2DDCEE}"/>
          </ac:picMkLst>
        </pc:picChg>
        <pc:picChg chg="add del">
          <ac:chgData name="Josh Patton" userId="e4b2683345fa74cc" providerId="LiveId" clId="{D0866D54-CE65-4E65-B0B4-04652C09A884}" dt="2020-08-21T17:16:01.377" v="1544" actId="26606"/>
          <ac:picMkLst>
            <pc:docMk/>
            <pc:sldMk cId="0" sldId="283"/>
            <ac:picMk id="36872" creationId="{2F313CC0-032F-40D3-BA89-242470E97385}"/>
          </ac:picMkLst>
        </pc:picChg>
        <pc:picChg chg="add">
          <ac:chgData name="Josh Patton" userId="e4b2683345fa74cc" providerId="LiveId" clId="{D0866D54-CE65-4E65-B0B4-04652C09A884}" dt="2020-08-21T17:16:01.398" v="1545" actId="26606"/>
          <ac:picMkLst>
            <pc:docMk/>
            <pc:sldMk cId="0" sldId="283"/>
            <ac:picMk id="36874" creationId="{359865F3-E7DF-4981-A87F-1A5A79716B76}"/>
          </ac:picMkLst>
        </pc:picChg>
      </pc:sldChg>
      <pc:sldChg chg="modSp mod modShow">
        <pc:chgData name="Josh Patton" userId="e4b2683345fa74cc" providerId="LiveId" clId="{D0866D54-CE65-4E65-B0B4-04652C09A884}" dt="2020-08-21T23:09:06.885" v="3716" actId="729"/>
        <pc:sldMkLst>
          <pc:docMk/>
          <pc:sldMk cId="0" sldId="285"/>
        </pc:sldMkLst>
        <pc:spChg chg="mod">
          <ac:chgData name="Josh Patton" userId="e4b2683345fa74cc" providerId="LiveId" clId="{D0866D54-CE65-4E65-B0B4-04652C09A884}" dt="2020-08-21T23:09:00.098" v="3715" actId="20577"/>
          <ac:spMkLst>
            <pc:docMk/>
            <pc:sldMk cId="0" sldId="285"/>
            <ac:spMk id="38917" creationId="{B98A985D-8052-4911-97D4-C4199840BD71}"/>
          </ac:spMkLst>
        </pc:spChg>
      </pc:sldChg>
      <pc:sldChg chg="addSp delSp modSp mod setBg">
        <pc:chgData name="Josh Patton" userId="e4b2683345fa74cc" providerId="LiveId" clId="{D0866D54-CE65-4E65-B0B4-04652C09A884}" dt="2020-08-21T20:21:00.328" v="2799" actId="26606"/>
        <pc:sldMkLst>
          <pc:docMk/>
          <pc:sldMk cId="0" sldId="288"/>
        </pc:sldMkLst>
        <pc:spChg chg="add mod ord">
          <ac:chgData name="Josh Patton" userId="e4b2683345fa74cc" providerId="LiveId" clId="{D0866D54-CE65-4E65-B0B4-04652C09A884}" dt="2020-08-21T20:21:00.315" v="2798" actId="26606"/>
          <ac:spMkLst>
            <pc:docMk/>
            <pc:sldMk cId="0" sldId="288"/>
            <ac:spMk id="2" creationId="{2F9CFE62-BDD7-4511-BCDA-2BBAE9F67F88}"/>
          </ac:spMkLst>
        </pc:spChg>
        <pc:spChg chg="add del">
          <ac:chgData name="Josh Patton" userId="e4b2683345fa74cc" providerId="LiveId" clId="{D0866D54-CE65-4E65-B0B4-04652C09A884}" dt="2020-08-21T20:15:33.115" v="2726" actId="26606"/>
          <ac:spMkLst>
            <pc:docMk/>
            <pc:sldMk cId="0" sldId="288"/>
            <ac:spMk id="78" creationId="{938522C2-0A7C-48B9-B428-63B93AA7CA72}"/>
          </ac:spMkLst>
        </pc:spChg>
        <pc:spChg chg="mod ord">
          <ac:chgData name="Josh Patton" userId="e4b2683345fa74cc" providerId="LiveId" clId="{D0866D54-CE65-4E65-B0B4-04652C09A884}" dt="2020-08-21T20:21:00.328" v="2799" actId="26606"/>
          <ac:spMkLst>
            <pc:docMk/>
            <pc:sldMk cId="0" sldId="288"/>
            <ac:spMk id="41988" creationId="{D99D7180-4C58-445A-9CA3-8694D7EDF683}"/>
          </ac:spMkLst>
        </pc:spChg>
        <pc:spChg chg="del mod">
          <ac:chgData name="Josh Patton" userId="e4b2683345fa74cc" providerId="LiveId" clId="{D0866D54-CE65-4E65-B0B4-04652C09A884}" dt="2020-08-21T20:15:46.652" v="2734" actId="21"/>
          <ac:spMkLst>
            <pc:docMk/>
            <pc:sldMk cId="0" sldId="288"/>
            <ac:spMk id="41989" creationId="{1B9EB2B5-02D8-45CC-BF17-821FEFFA67B0}"/>
          </ac:spMkLst>
        </pc:spChg>
        <pc:picChg chg="add mod">
          <ac:chgData name="Josh Patton" userId="e4b2683345fa74cc" providerId="LiveId" clId="{D0866D54-CE65-4E65-B0B4-04652C09A884}" dt="2020-08-21T20:21:00.328" v="2799" actId="26606"/>
          <ac:picMkLst>
            <pc:docMk/>
            <pc:sldMk cId="0" sldId="288"/>
            <ac:picMk id="4" creationId="{F64CF57C-3A79-46F5-A0C2-AB1A317EDA63}"/>
          </ac:picMkLst>
        </pc:picChg>
        <pc:picChg chg="add del">
          <ac:chgData name="Josh Patton" userId="e4b2683345fa74cc" providerId="LiveId" clId="{D0866D54-CE65-4E65-B0B4-04652C09A884}" dt="2020-08-21T20:15:21.179" v="2724" actId="26606"/>
          <ac:picMkLst>
            <pc:docMk/>
            <pc:sldMk cId="0" sldId="288"/>
            <ac:picMk id="76" creationId="{C3ED72BE-2F78-4DD7-B0A1-DCD0503B1034}"/>
          </ac:picMkLst>
        </pc:picChg>
        <pc:picChg chg="add del">
          <ac:chgData name="Josh Patton" userId="e4b2683345fa74cc" providerId="LiveId" clId="{D0866D54-CE65-4E65-B0B4-04652C09A884}" dt="2020-08-21T20:21:00.328" v="2799" actId="26606"/>
          <ac:picMkLst>
            <pc:docMk/>
            <pc:sldMk cId="0" sldId="288"/>
            <ac:picMk id="80" creationId="{C3ED72BE-2F78-4DD7-B0A1-DCD0503B1034}"/>
          </ac:picMkLst>
        </pc:picChg>
        <pc:picChg chg="add del">
          <ac:chgData name="Josh Patton" userId="e4b2683345fa74cc" providerId="LiveId" clId="{D0866D54-CE65-4E65-B0B4-04652C09A884}" dt="2020-08-21T20:21:00.315" v="2798" actId="26606"/>
          <ac:picMkLst>
            <pc:docMk/>
            <pc:sldMk cId="0" sldId="288"/>
            <ac:picMk id="138" creationId="{C3ED72BE-2F78-4DD7-B0A1-DCD0503B1034}"/>
          </ac:picMkLst>
        </pc:picChg>
        <pc:picChg chg="del mod ord">
          <ac:chgData name="Josh Patton" userId="e4b2683345fa74cc" providerId="LiveId" clId="{D0866D54-CE65-4E65-B0B4-04652C09A884}" dt="2020-08-21T20:18:58.952" v="2795" actId="21"/>
          <ac:picMkLst>
            <pc:docMk/>
            <pc:sldMk cId="0" sldId="288"/>
            <ac:picMk id="24580" creationId="{9D743D99-D5CB-487D-B2A8-36E70E139E4C}"/>
          </ac:picMkLst>
        </pc:picChg>
        <pc:picChg chg="mod">
          <ac:chgData name="Josh Patton" userId="e4b2683345fa74cc" providerId="LiveId" clId="{D0866D54-CE65-4E65-B0B4-04652C09A884}" dt="2020-08-21T20:21:00.328" v="2799" actId="26606"/>
          <ac:picMkLst>
            <pc:docMk/>
            <pc:sldMk cId="0" sldId="288"/>
            <ac:picMk id="24581" creationId="{AADC9817-05B1-4AFD-A5E1-7E6DD49CB5FC}"/>
          </ac:picMkLst>
        </pc:picChg>
        <pc:picChg chg="add">
          <ac:chgData name="Josh Patton" userId="e4b2683345fa74cc" providerId="LiveId" clId="{D0866D54-CE65-4E65-B0B4-04652C09A884}" dt="2020-08-21T20:21:00.328" v="2799" actId="26606"/>
          <ac:picMkLst>
            <pc:docMk/>
            <pc:sldMk cId="0" sldId="288"/>
            <ac:picMk id="41990" creationId="{C3ED72BE-2F78-4DD7-B0A1-DCD0503B1034}"/>
          </ac:picMkLst>
        </pc:picChg>
        <pc:picChg chg="add del">
          <ac:chgData name="Josh Patton" userId="e4b2683345fa74cc" providerId="LiveId" clId="{D0866D54-CE65-4E65-B0B4-04652C09A884}" dt="2020-08-21T20:15:33.115" v="2726" actId="26606"/>
          <ac:picMkLst>
            <pc:docMk/>
            <pc:sldMk cId="0" sldId="288"/>
            <ac:picMk id="41991" creationId="{E3FC1144-BD64-4C61-ACB8-497711C416C9}"/>
          </ac:picMkLst>
        </pc:picChg>
        <pc:picChg chg="add del">
          <ac:chgData name="Josh Patton" userId="e4b2683345fa74cc" providerId="LiveId" clId="{D0866D54-CE65-4E65-B0B4-04652C09A884}" dt="2020-08-21T20:16:16.355" v="2756" actId="26606"/>
          <ac:picMkLst>
            <pc:docMk/>
            <pc:sldMk cId="0" sldId="288"/>
            <ac:picMk id="41993" creationId="{C3ED72BE-2F78-4DD7-B0A1-DCD0503B1034}"/>
          </ac:picMkLst>
        </pc:picChg>
      </pc:sldChg>
      <pc:sldChg chg="addSp delSp modSp mod setBg">
        <pc:chgData name="Josh Patton" userId="e4b2683345fa74cc" providerId="LiveId" clId="{D0866D54-CE65-4E65-B0B4-04652C09A884}" dt="2020-08-21T20:18:27.486" v="2794" actId="255"/>
        <pc:sldMkLst>
          <pc:docMk/>
          <pc:sldMk cId="0" sldId="289"/>
        </pc:sldMkLst>
        <pc:spChg chg="add mod ord">
          <ac:chgData name="Josh Patton" userId="e4b2683345fa74cc" providerId="LiveId" clId="{D0866D54-CE65-4E65-B0B4-04652C09A884}" dt="2020-08-21T17:59:01.535" v="1998" actId="26606"/>
          <ac:spMkLst>
            <pc:docMk/>
            <pc:sldMk cId="0" sldId="289"/>
            <ac:spMk id="4" creationId="{05506CCB-09B5-4188-9AAD-6148E30E3FB7}"/>
          </ac:spMkLst>
        </pc:spChg>
        <pc:spChg chg="mod ord">
          <ac:chgData name="Josh Patton" userId="e4b2683345fa74cc" providerId="LiveId" clId="{D0866D54-CE65-4E65-B0B4-04652C09A884}" dt="2020-08-21T20:18:27.486" v="2794" actId="255"/>
          <ac:spMkLst>
            <pc:docMk/>
            <pc:sldMk cId="0" sldId="289"/>
            <ac:spMk id="43012" creationId="{069B2D8B-C53C-4FEE-B041-774D21E7DCA1}"/>
          </ac:spMkLst>
        </pc:spChg>
        <pc:spChg chg="del mod">
          <ac:chgData name="Josh Patton" userId="e4b2683345fa74cc" providerId="LiveId" clId="{D0866D54-CE65-4E65-B0B4-04652C09A884}" dt="2020-08-21T17:58:19.956" v="1976" actId="21"/>
          <ac:spMkLst>
            <pc:docMk/>
            <pc:sldMk cId="0" sldId="289"/>
            <ac:spMk id="43013" creationId="{6A786F62-37AA-4DDA-816E-673A6903A5AB}"/>
          </ac:spMkLst>
        </pc:spChg>
        <pc:picChg chg="add mod">
          <ac:chgData name="Josh Patton" userId="e4b2683345fa74cc" providerId="LiveId" clId="{D0866D54-CE65-4E65-B0B4-04652C09A884}" dt="2020-08-21T17:54:11.258" v="1886" actId="26606"/>
          <ac:picMkLst>
            <pc:docMk/>
            <pc:sldMk cId="0" sldId="289"/>
            <ac:picMk id="3" creationId="{3A8B5B88-E403-4CBD-BDF7-2EBA9F3967C0}"/>
          </ac:picMkLst>
        </pc:picChg>
        <pc:picChg chg="add del">
          <ac:chgData name="Josh Patton" userId="e4b2683345fa74cc" providerId="LiveId" clId="{D0866D54-CE65-4E65-B0B4-04652C09A884}" dt="2020-08-21T17:58:13.993" v="1975" actId="26606"/>
          <ac:picMkLst>
            <pc:docMk/>
            <pc:sldMk cId="0" sldId="289"/>
            <ac:picMk id="75" creationId="{C3ED72BE-2F78-4DD7-B0A1-DCD0503B1034}"/>
          </ac:picMkLst>
        </pc:picChg>
        <pc:picChg chg="add del">
          <ac:chgData name="Josh Patton" userId="e4b2683345fa74cc" providerId="LiveId" clId="{D0866D54-CE65-4E65-B0B4-04652C09A884}" dt="2020-08-21T17:59:01.535" v="1998" actId="26606"/>
          <ac:picMkLst>
            <pc:docMk/>
            <pc:sldMk cId="0" sldId="289"/>
            <ac:picMk id="76" creationId="{C3ED72BE-2F78-4DD7-B0A1-DCD0503B1034}"/>
          </ac:picMkLst>
        </pc:picChg>
        <pc:picChg chg="del">
          <ac:chgData name="Josh Patton" userId="e4b2683345fa74cc" providerId="LiveId" clId="{D0866D54-CE65-4E65-B0B4-04652C09A884}" dt="2020-08-21T17:53:37.882" v="1881" actId="21"/>
          <ac:picMkLst>
            <pc:docMk/>
            <pc:sldMk cId="0" sldId="289"/>
            <ac:picMk id="23556" creationId="{723744A9-5C01-4604-923C-F6C83B2FAEFA}"/>
          </ac:picMkLst>
        </pc:picChg>
        <pc:picChg chg="mod ord">
          <ac:chgData name="Josh Patton" userId="e4b2683345fa74cc" providerId="LiveId" clId="{D0866D54-CE65-4E65-B0B4-04652C09A884}" dt="2020-08-21T17:54:11.258" v="1886" actId="26606"/>
          <ac:picMkLst>
            <pc:docMk/>
            <pc:sldMk cId="0" sldId="289"/>
            <ac:picMk id="23557" creationId="{FAB69DC1-C46D-4E3D-9D75-E5DACC609EFA}"/>
          </ac:picMkLst>
        </pc:picChg>
        <pc:picChg chg="add">
          <ac:chgData name="Josh Patton" userId="e4b2683345fa74cc" providerId="LiveId" clId="{D0866D54-CE65-4E65-B0B4-04652C09A884}" dt="2020-08-21T17:59:01.535" v="1998" actId="26606"/>
          <ac:picMkLst>
            <pc:docMk/>
            <pc:sldMk cId="0" sldId="289"/>
            <ac:picMk id="43014" creationId="{C3ED72BE-2F78-4DD7-B0A1-DCD0503B1034}"/>
          </ac:picMkLst>
        </pc:picChg>
      </pc:sldChg>
      <pc:sldChg chg="addSp delSp modSp mod setBg">
        <pc:chgData name="Josh Patton" userId="e4b2683345fa74cc" providerId="LiveId" clId="{D0866D54-CE65-4E65-B0B4-04652C09A884}" dt="2020-08-21T17:56:38.292" v="1929" actId="26606"/>
        <pc:sldMkLst>
          <pc:docMk/>
          <pc:sldMk cId="0" sldId="290"/>
        </pc:sldMkLst>
        <pc:spChg chg="add del mod">
          <ac:chgData name="Josh Patton" userId="e4b2683345fa74cc" providerId="LiveId" clId="{D0866D54-CE65-4E65-B0B4-04652C09A884}" dt="2020-08-21T17:55:25.179" v="1907" actId="21"/>
          <ac:spMkLst>
            <pc:docMk/>
            <pc:sldMk cId="0" sldId="290"/>
            <ac:spMk id="4" creationId="{1DDB0F7D-EEE3-44DF-A8AC-E24FB264EF13}"/>
          </ac:spMkLst>
        </pc:spChg>
        <pc:spChg chg="add mod ord">
          <ac:chgData name="Josh Patton" userId="e4b2683345fa74cc" providerId="LiveId" clId="{D0866D54-CE65-4E65-B0B4-04652C09A884}" dt="2020-08-21T17:56:38.292" v="1929" actId="26606"/>
          <ac:spMkLst>
            <pc:docMk/>
            <pc:sldMk cId="0" sldId="290"/>
            <ac:spMk id="5" creationId="{188BA6D8-44F3-4422-ADA1-7EB3872BEDDC}"/>
          </ac:spMkLst>
        </pc:spChg>
        <pc:spChg chg="add del">
          <ac:chgData name="Josh Patton" userId="e4b2683345fa74cc" providerId="LiveId" clId="{D0866D54-CE65-4E65-B0B4-04652C09A884}" dt="2020-08-21T17:56:38.292" v="1929" actId="26606"/>
          <ac:spMkLst>
            <pc:docMk/>
            <pc:sldMk cId="0" sldId="290"/>
            <ac:spMk id="77" creationId="{738C413B-57E4-4FAD-AF00-1E89B4273170}"/>
          </ac:spMkLst>
        </pc:spChg>
        <pc:spChg chg="add del">
          <ac:chgData name="Josh Patton" userId="e4b2683345fa74cc" providerId="LiveId" clId="{D0866D54-CE65-4E65-B0B4-04652C09A884}" dt="2020-08-21T17:56:38.292" v="1929" actId="26606"/>
          <ac:spMkLst>
            <pc:docMk/>
            <pc:sldMk cId="0" sldId="290"/>
            <ac:spMk id="79" creationId="{96184565-6B22-40B8-AEFC-E5D103C5504C}"/>
          </ac:spMkLst>
        </pc:spChg>
        <pc:spChg chg="add del">
          <ac:chgData name="Josh Patton" userId="e4b2683345fa74cc" providerId="LiveId" clId="{D0866D54-CE65-4E65-B0B4-04652C09A884}" dt="2020-08-21T17:56:38.292" v="1929" actId="26606"/>
          <ac:spMkLst>
            <pc:docMk/>
            <pc:sldMk cId="0" sldId="290"/>
            <ac:spMk id="81" creationId="{A9B5337D-1BB2-4459-9BD6-59184E3832CF}"/>
          </ac:spMkLst>
        </pc:spChg>
        <pc:spChg chg="add">
          <ac:chgData name="Josh Patton" userId="e4b2683345fa74cc" providerId="LiveId" clId="{D0866D54-CE65-4E65-B0B4-04652C09A884}" dt="2020-08-21T17:56:38.292" v="1929" actId="26606"/>
          <ac:spMkLst>
            <pc:docMk/>
            <pc:sldMk cId="0" sldId="290"/>
            <ac:spMk id="140" creationId="{738C413B-57E4-4FAD-AF00-1E89B4273170}"/>
          </ac:spMkLst>
        </pc:spChg>
        <pc:spChg chg="add">
          <ac:chgData name="Josh Patton" userId="e4b2683345fa74cc" providerId="LiveId" clId="{D0866D54-CE65-4E65-B0B4-04652C09A884}" dt="2020-08-21T17:56:38.292" v="1929" actId="26606"/>
          <ac:spMkLst>
            <pc:docMk/>
            <pc:sldMk cId="0" sldId="290"/>
            <ac:spMk id="142" creationId="{96184565-6B22-40B8-AEFC-E5D103C5504C}"/>
          </ac:spMkLst>
        </pc:spChg>
        <pc:spChg chg="add">
          <ac:chgData name="Josh Patton" userId="e4b2683345fa74cc" providerId="LiveId" clId="{D0866D54-CE65-4E65-B0B4-04652C09A884}" dt="2020-08-21T17:56:38.292" v="1929" actId="26606"/>
          <ac:spMkLst>
            <pc:docMk/>
            <pc:sldMk cId="0" sldId="290"/>
            <ac:spMk id="144" creationId="{A9B5337D-1BB2-4459-9BD6-59184E3832CF}"/>
          </ac:spMkLst>
        </pc:spChg>
        <pc:spChg chg="mod ord">
          <ac:chgData name="Josh Patton" userId="e4b2683345fa74cc" providerId="LiveId" clId="{D0866D54-CE65-4E65-B0B4-04652C09A884}" dt="2020-08-21T17:49:22.171" v="1879" actId="20577"/>
          <ac:spMkLst>
            <pc:docMk/>
            <pc:sldMk cId="0" sldId="290"/>
            <ac:spMk id="44036" creationId="{3976F4E2-82C7-4A27-AE8A-DBCEA1B029C0}"/>
          </ac:spMkLst>
        </pc:spChg>
        <pc:spChg chg="del mod">
          <ac:chgData name="Josh Patton" userId="e4b2683345fa74cc" providerId="LiveId" clId="{D0866D54-CE65-4E65-B0B4-04652C09A884}" dt="2020-08-21T17:55:06.228" v="1905" actId="21"/>
          <ac:spMkLst>
            <pc:docMk/>
            <pc:sldMk cId="0" sldId="290"/>
            <ac:spMk id="44037" creationId="{E59F72B1-6765-4B03-B079-D5E1EB802926}"/>
          </ac:spMkLst>
        </pc:spChg>
        <pc:picChg chg="add mod modCrop">
          <ac:chgData name="Josh Patton" userId="e4b2683345fa74cc" providerId="LiveId" clId="{D0866D54-CE65-4E65-B0B4-04652C09A884}" dt="2020-08-21T17:56:38.292" v="1929" actId="26606"/>
          <ac:picMkLst>
            <pc:docMk/>
            <pc:sldMk cId="0" sldId="290"/>
            <ac:picMk id="3" creationId="{3385D69F-AB41-4A24-8B14-723F02026644}"/>
          </ac:picMkLst>
        </pc:picChg>
        <pc:picChg chg="add del">
          <ac:chgData name="Josh Patton" userId="e4b2683345fa74cc" providerId="LiveId" clId="{D0866D54-CE65-4E65-B0B4-04652C09A884}" dt="2020-08-21T17:56:38.292" v="1929" actId="26606"/>
          <ac:picMkLst>
            <pc:docMk/>
            <pc:sldMk cId="0" sldId="290"/>
            <ac:picMk id="75" creationId="{C3ED72BE-2F78-4DD7-B0A1-DCD0503B1034}"/>
          </ac:picMkLst>
        </pc:picChg>
        <pc:picChg chg="add">
          <ac:chgData name="Josh Patton" userId="e4b2683345fa74cc" providerId="LiveId" clId="{D0866D54-CE65-4E65-B0B4-04652C09A884}" dt="2020-08-21T17:56:38.292" v="1929" actId="26606"/>
          <ac:picMkLst>
            <pc:docMk/>
            <pc:sldMk cId="0" sldId="290"/>
            <ac:picMk id="138" creationId="{C3ED72BE-2F78-4DD7-B0A1-DCD0503B1034}"/>
          </ac:picMkLst>
        </pc:picChg>
        <pc:picChg chg="del">
          <ac:chgData name="Josh Patton" userId="e4b2683345fa74cc" providerId="LiveId" clId="{D0866D54-CE65-4E65-B0B4-04652C09A884}" dt="2020-08-21T17:46:41.774" v="1751" actId="21"/>
          <ac:picMkLst>
            <pc:docMk/>
            <pc:sldMk cId="0" sldId="290"/>
            <ac:picMk id="22532" creationId="{1C9DB160-93A1-44FB-86DB-A952144D4D25}"/>
          </ac:picMkLst>
        </pc:picChg>
        <pc:picChg chg="mod ord">
          <ac:chgData name="Josh Patton" userId="e4b2683345fa74cc" providerId="LiveId" clId="{D0866D54-CE65-4E65-B0B4-04652C09A884}" dt="2020-08-21T17:47:21.453" v="1756" actId="26606"/>
          <ac:picMkLst>
            <pc:docMk/>
            <pc:sldMk cId="0" sldId="290"/>
            <ac:picMk id="22533" creationId="{727AED5F-676E-4190-9A11-350E9970AD20}"/>
          </ac:picMkLst>
        </pc:picChg>
      </pc:sldChg>
      <pc:sldChg chg="addSp delSp modSp mod setBg">
        <pc:chgData name="Josh Patton" userId="e4b2683345fa74cc" providerId="LiveId" clId="{D0866D54-CE65-4E65-B0B4-04652C09A884}" dt="2020-08-21T23:32:33.329" v="3901" actId="207"/>
        <pc:sldMkLst>
          <pc:docMk/>
          <pc:sldMk cId="0" sldId="291"/>
        </pc:sldMkLst>
        <pc:spChg chg="add del mod ord">
          <ac:chgData name="Josh Patton" userId="e4b2683345fa74cc" providerId="LiveId" clId="{D0866D54-CE65-4E65-B0B4-04652C09A884}" dt="2020-08-21T20:27:44.413" v="2854" actId="21"/>
          <ac:spMkLst>
            <pc:docMk/>
            <pc:sldMk cId="0" sldId="291"/>
            <ac:spMk id="2" creationId="{840066EF-1FA5-4BC7-BDCA-35B7B715D2F1}"/>
          </ac:spMkLst>
        </pc:spChg>
        <pc:spChg chg="add mod ord">
          <ac:chgData name="Josh Patton" userId="e4b2683345fa74cc" providerId="LiveId" clId="{D0866D54-CE65-4E65-B0B4-04652C09A884}" dt="2020-08-21T20:28:18.508" v="2875" actId="26606"/>
          <ac:spMkLst>
            <pc:docMk/>
            <pc:sldMk cId="0" sldId="291"/>
            <ac:spMk id="3" creationId="{B939AD8B-B6F3-48EF-8FE0-1E4F93D67D4E}"/>
          </ac:spMkLst>
        </pc:spChg>
        <pc:spChg chg="add del">
          <ac:chgData name="Josh Patton" userId="e4b2683345fa74cc" providerId="LiveId" clId="{D0866D54-CE65-4E65-B0B4-04652C09A884}" dt="2020-08-21T20:28:18.508" v="2875" actId="26606"/>
          <ac:spMkLst>
            <pc:docMk/>
            <pc:sldMk cId="0" sldId="291"/>
            <ac:spMk id="146" creationId="{5B0B8618-7524-412F-8712-26F23691D57C}"/>
          </ac:spMkLst>
        </pc:spChg>
        <pc:spChg chg="add">
          <ac:chgData name="Josh Patton" userId="e4b2683345fa74cc" providerId="LiveId" clId="{D0866D54-CE65-4E65-B0B4-04652C09A884}" dt="2020-08-21T20:28:18.508" v="2875" actId="26606"/>
          <ac:spMkLst>
            <pc:docMk/>
            <pc:sldMk cId="0" sldId="291"/>
            <ac:spMk id="203" creationId="{5B0B8618-7524-412F-8712-26F23691D57C}"/>
          </ac:spMkLst>
        </pc:spChg>
        <pc:spChg chg="add mod">
          <ac:chgData name="Josh Patton" userId="e4b2683345fa74cc" providerId="LiveId" clId="{D0866D54-CE65-4E65-B0B4-04652C09A884}" dt="2020-08-21T23:32:33.329" v="3901" actId="207"/>
          <ac:spMkLst>
            <pc:docMk/>
            <pc:sldMk cId="0" sldId="291"/>
            <ac:spMk id="221" creationId="{C8BE8EEA-85B8-4A28-B3BF-C064241EDCE5}"/>
          </ac:spMkLst>
        </pc:spChg>
        <pc:spChg chg="mod ord">
          <ac:chgData name="Josh Patton" userId="e4b2683345fa74cc" providerId="LiveId" clId="{D0866D54-CE65-4E65-B0B4-04652C09A884}" dt="2020-08-21T20:27:15.441" v="2846" actId="113"/>
          <ac:spMkLst>
            <pc:docMk/>
            <pc:sldMk cId="0" sldId="291"/>
            <ac:spMk id="45060" creationId="{59B0D518-4048-4BD2-8CC0-8E7CB7FD1B4C}"/>
          </ac:spMkLst>
        </pc:spChg>
        <pc:spChg chg="del mod">
          <ac:chgData name="Josh Patton" userId="e4b2683345fa74cc" providerId="LiveId" clId="{D0866D54-CE65-4E65-B0B4-04652C09A884}" dt="2020-08-21T20:26:42.862" v="2825" actId="21"/>
          <ac:spMkLst>
            <pc:docMk/>
            <pc:sldMk cId="0" sldId="291"/>
            <ac:spMk id="45061" creationId="{521391C5-A4FB-46C5-95C6-47E0AB090BF7}"/>
          </ac:spMkLst>
        </pc:spChg>
        <pc:spChg chg="add del">
          <ac:chgData name="Josh Patton" userId="e4b2683345fa74cc" providerId="LiveId" clId="{D0866D54-CE65-4E65-B0B4-04652C09A884}" dt="2020-08-21T20:21:44.263" v="2803" actId="26606"/>
          <ac:spMkLst>
            <pc:docMk/>
            <pc:sldMk cId="0" sldId="291"/>
            <ac:spMk id="45064" creationId="{E1E0E785-DA7B-4072-90A3-3F1FDA5C969C}"/>
          </ac:spMkLst>
        </pc:spChg>
        <pc:spChg chg="add del">
          <ac:chgData name="Josh Patton" userId="e4b2683345fa74cc" providerId="LiveId" clId="{D0866D54-CE65-4E65-B0B4-04652C09A884}" dt="2020-08-21T20:27:25.261" v="2847" actId="26606"/>
          <ac:spMkLst>
            <pc:docMk/>
            <pc:sldMk cId="0" sldId="291"/>
            <ac:spMk id="45067" creationId="{5B0B8618-7524-412F-8712-26F23691D57C}"/>
          </ac:spMkLst>
        </pc:spChg>
        <pc:grpChg chg="add del">
          <ac:chgData name="Josh Patton" userId="e4b2683345fa74cc" providerId="LiveId" clId="{D0866D54-CE65-4E65-B0B4-04652C09A884}" dt="2020-08-21T20:21:36.636" v="2801" actId="26606"/>
          <ac:grpSpMkLst>
            <pc:docMk/>
            <pc:sldMk cId="0" sldId="291"/>
            <ac:grpSpMk id="140" creationId="{58B25CAD-A790-499A-926B-116E10915ED3}"/>
          </ac:grpSpMkLst>
        </pc:grpChg>
        <pc:grpChg chg="add del">
          <ac:chgData name="Josh Patton" userId="e4b2683345fa74cc" providerId="LiveId" clId="{D0866D54-CE65-4E65-B0B4-04652C09A884}" dt="2020-08-21T20:21:36.636" v="2801" actId="26606"/>
          <ac:grpSpMkLst>
            <pc:docMk/>
            <pc:sldMk cId="0" sldId="291"/>
            <ac:grpSpMk id="222" creationId="{811B40AE-63DC-41CA-B0D1-EF99F055F5E6}"/>
          </ac:grpSpMkLst>
        </pc:grpChg>
        <pc:picChg chg="add del">
          <ac:chgData name="Josh Patton" userId="e4b2683345fa74cc" providerId="LiveId" clId="{D0866D54-CE65-4E65-B0B4-04652C09A884}" dt="2020-08-21T20:21:36.636" v="2801" actId="26606"/>
          <ac:picMkLst>
            <pc:docMk/>
            <pc:sldMk cId="0" sldId="291"/>
            <ac:picMk id="138" creationId="{39A72E3B-A9E1-44F1-9CF7-CEA48A61933B}"/>
          </ac:picMkLst>
        </pc:picChg>
        <pc:picChg chg="add del">
          <ac:chgData name="Josh Patton" userId="e4b2683345fa74cc" providerId="LiveId" clId="{D0866D54-CE65-4E65-B0B4-04652C09A884}" dt="2020-08-21T20:28:18.508" v="2875" actId="26606"/>
          <ac:picMkLst>
            <pc:docMk/>
            <pc:sldMk cId="0" sldId="291"/>
            <ac:picMk id="144" creationId="{C3ED72BE-2F78-4DD7-B0A1-DCD0503B1034}"/>
          </ac:picMkLst>
        </pc:picChg>
        <pc:picChg chg="add">
          <ac:chgData name="Josh Patton" userId="e4b2683345fa74cc" providerId="LiveId" clId="{D0866D54-CE65-4E65-B0B4-04652C09A884}" dt="2020-08-21T20:28:18.508" v="2875" actId="26606"/>
          <ac:picMkLst>
            <pc:docMk/>
            <pc:sldMk cId="0" sldId="291"/>
            <ac:picMk id="201" creationId="{C3ED72BE-2F78-4DD7-B0A1-DCD0503B1034}"/>
          </ac:picMkLst>
        </pc:picChg>
        <pc:picChg chg="mod ord">
          <ac:chgData name="Josh Patton" userId="e4b2683345fa74cc" providerId="LiveId" clId="{D0866D54-CE65-4E65-B0B4-04652C09A884}" dt="2020-08-21T20:21:44.307" v="2804" actId="26606"/>
          <ac:picMkLst>
            <pc:docMk/>
            <pc:sldMk cId="0" sldId="291"/>
            <ac:picMk id="25604" creationId="{1DF895EF-61A9-450E-9106-C28E3DA077B4}"/>
          </ac:picMkLst>
        </pc:picChg>
        <pc:picChg chg="mod">
          <ac:chgData name="Josh Patton" userId="e4b2683345fa74cc" providerId="LiveId" clId="{D0866D54-CE65-4E65-B0B4-04652C09A884}" dt="2020-08-21T20:21:44.307" v="2804" actId="26606"/>
          <ac:picMkLst>
            <pc:docMk/>
            <pc:sldMk cId="0" sldId="291"/>
            <ac:picMk id="25605" creationId="{11BA0181-D9F1-4F2A-86F4-2928443A49AE}"/>
          </ac:picMkLst>
        </pc:picChg>
        <pc:picChg chg="add del">
          <ac:chgData name="Josh Patton" userId="e4b2683345fa74cc" providerId="LiveId" clId="{D0866D54-CE65-4E65-B0B4-04652C09A884}" dt="2020-08-21T20:21:44.263" v="2803" actId="26606"/>
          <ac:picMkLst>
            <pc:docMk/>
            <pc:sldMk cId="0" sldId="291"/>
            <ac:picMk id="45063" creationId="{E3FC1144-BD64-4C61-ACB8-497711C416C9}"/>
          </ac:picMkLst>
        </pc:picChg>
        <pc:picChg chg="add del">
          <ac:chgData name="Josh Patton" userId="e4b2683345fa74cc" providerId="LiveId" clId="{D0866D54-CE65-4E65-B0B4-04652C09A884}" dt="2020-08-21T20:27:25.261" v="2847" actId="26606"/>
          <ac:picMkLst>
            <pc:docMk/>
            <pc:sldMk cId="0" sldId="291"/>
            <ac:picMk id="45066" creationId="{C3ED72BE-2F78-4DD7-B0A1-DCD0503B1034}"/>
          </ac:picMkLst>
        </pc:picChg>
        <pc:cxnChg chg="add del">
          <ac:chgData name="Josh Patton" userId="e4b2683345fa74cc" providerId="LiveId" clId="{D0866D54-CE65-4E65-B0B4-04652C09A884}" dt="2020-08-21T20:21:44.263" v="2803" actId="26606"/>
          <ac:cxnSpMkLst>
            <pc:docMk/>
            <pc:sldMk cId="0" sldId="291"/>
            <ac:cxnSpMk id="142" creationId="{603F6F3B-0497-43B2-A6AB-E8637EE36B05}"/>
          </ac:cxnSpMkLst>
        </pc:cxnChg>
      </pc:sldChg>
      <pc:sldChg chg="modSp del mod modShow modNotesTx">
        <pc:chgData name="Josh Patton" userId="e4b2683345fa74cc" providerId="LiveId" clId="{D0866D54-CE65-4E65-B0B4-04652C09A884}" dt="2020-08-24T02:03:54.191" v="6568" actId="2696"/>
        <pc:sldMkLst>
          <pc:docMk/>
          <pc:sldMk cId="0" sldId="292"/>
        </pc:sldMkLst>
        <pc:spChg chg="mod">
          <ac:chgData name="Josh Patton" userId="e4b2683345fa74cc" providerId="LiveId" clId="{D0866D54-CE65-4E65-B0B4-04652C09A884}" dt="2020-08-21T17:17:07.844" v="1551" actId="1076"/>
          <ac:spMkLst>
            <pc:docMk/>
            <pc:sldMk cId="0" sldId="292"/>
            <ac:spMk id="46085" creationId="{B9BC3F18-8008-4C67-BA90-A78B96A85E2B}"/>
          </ac:spMkLst>
        </pc:spChg>
      </pc:sldChg>
      <pc:sldChg chg="addSp modSp mod setBg">
        <pc:chgData name="Josh Patton" userId="e4b2683345fa74cc" providerId="LiveId" clId="{D0866D54-CE65-4E65-B0B4-04652C09A884}" dt="2020-08-22T16:21:53.672" v="5119" actId="113"/>
        <pc:sldMkLst>
          <pc:docMk/>
          <pc:sldMk cId="0" sldId="293"/>
        </pc:sldMkLst>
        <pc:spChg chg="add">
          <ac:chgData name="Josh Patton" userId="e4b2683345fa74cc" providerId="LiveId" clId="{D0866D54-CE65-4E65-B0B4-04652C09A884}" dt="2020-08-22T16:20:05.430" v="5108" actId="26606"/>
          <ac:spMkLst>
            <pc:docMk/>
            <pc:sldMk cId="0" sldId="293"/>
            <ac:spMk id="140" creationId="{50E53EDA-3B94-4F6B-9E86-D3BB9EBB9616}"/>
          </ac:spMkLst>
        </pc:spChg>
        <pc:spChg chg="mod ord">
          <ac:chgData name="Josh Patton" userId="e4b2683345fa74cc" providerId="LiveId" clId="{D0866D54-CE65-4E65-B0B4-04652C09A884}" dt="2020-08-22T16:21:53.672" v="5119" actId="113"/>
          <ac:spMkLst>
            <pc:docMk/>
            <pc:sldMk cId="0" sldId="293"/>
            <ac:spMk id="34818" creationId="{4319A33E-5A51-4289-B3AE-E0FC5EE719E2}"/>
          </ac:spMkLst>
        </pc:spChg>
        <pc:spChg chg="mod">
          <ac:chgData name="Josh Patton" userId="e4b2683345fa74cc" providerId="LiveId" clId="{D0866D54-CE65-4E65-B0B4-04652C09A884}" dt="2020-08-22T16:20:05.430" v="5108" actId="26606"/>
          <ac:spMkLst>
            <pc:docMk/>
            <pc:sldMk cId="0" sldId="293"/>
            <ac:spMk id="49157" creationId="{E8920609-8AF2-4A77-B949-0DC23BA80AB1}"/>
          </ac:spMkLst>
        </pc:spChg>
        <pc:picChg chg="add">
          <ac:chgData name="Josh Patton" userId="e4b2683345fa74cc" providerId="LiveId" clId="{D0866D54-CE65-4E65-B0B4-04652C09A884}" dt="2020-08-22T16:20:05.430" v="5108" actId="26606"/>
          <ac:picMkLst>
            <pc:docMk/>
            <pc:sldMk cId="0" sldId="293"/>
            <ac:picMk id="138" creationId="{419C64A7-68AF-4397-951A-04B70964B541}"/>
          </ac:picMkLst>
        </pc:picChg>
        <pc:cxnChg chg="add">
          <ac:chgData name="Josh Patton" userId="e4b2683345fa74cc" providerId="LiveId" clId="{D0866D54-CE65-4E65-B0B4-04652C09A884}" dt="2020-08-22T16:20:05.430" v="5108" actId="26606"/>
          <ac:cxnSpMkLst>
            <pc:docMk/>
            <pc:sldMk cId="0" sldId="293"/>
            <ac:cxnSpMk id="142" creationId="{30EFD79F-7790-479B-B7DB-BD0D8C101DDD}"/>
          </ac:cxnSpMkLst>
        </pc:cxnChg>
      </pc:sldChg>
      <pc:sldChg chg="addSp delSp modSp mod setBg setClrOvrMap">
        <pc:chgData name="Josh Patton" userId="e4b2683345fa74cc" providerId="LiveId" clId="{D0866D54-CE65-4E65-B0B4-04652C09A884}" dt="2020-08-22T16:32:24.330" v="5132" actId="113"/>
        <pc:sldMkLst>
          <pc:docMk/>
          <pc:sldMk cId="0" sldId="294"/>
        </pc:sldMkLst>
        <pc:spChg chg="add del">
          <ac:chgData name="Josh Patton" userId="e4b2683345fa74cc" providerId="LiveId" clId="{D0866D54-CE65-4E65-B0B4-04652C09A884}" dt="2020-08-22T16:22:27.928" v="5121" actId="26606"/>
          <ac:spMkLst>
            <pc:docMk/>
            <pc:sldMk cId="0" sldId="294"/>
            <ac:spMk id="77" creationId="{66B5BE70-4451-4286-9D79-27C26F755FAC}"/>
          </ac:spMkLst>
        </pc:spChg>
        <pc:spChg chg="add del">
          <ac:chgData name="Josh Patton" userId="e4b2683345fa74cc" providerId="LiveId" clId="{D0866D54-CE65-4E65-B0B4-04652C09A884}" dt="2020-08-22T16:22:27.928" v="5121" actId="26606"/>
          <ac:spMkLst>
            <pc:docMk/>
            <pc:sldMk cId="0" sldId="294"/>
            <ac:spMk id="81" creationId="{D58C5A54-E70B-4B9B-A7FE-D3A05561BFD8}"/>
          </ac:spMkLst>
        </pc:spChg>
        <pc:spChg chg="add del">
          <ac:chgData name="Josh Patton" userId="e4b2683345fa74cc" providerId="LiveId" clId="{D0866D54-CE65-4E65-B0B4-04652C09A884}" dt="2020-08-22T16:26:18.072" v="5129" actId="26606"/>
          <ac:spMkLst>
            <pc:docMk/>
            <pc:sldMk cId="0" sldId="294"/>
            <ac:spMk id="84" creationId="{E1EB41F2-E181-4D4D-9131-A30F6B0AE596}"/>
          </ac:spMkLst>
        </pc:spChg>
        <pc:spChg chg="add del">
          <ac:chgData name="Josh Patton" userId="e4b2683345fa74cc" providerId="LiveId" clId="{D0866D54-CE65-4E65-B0B4-04652C09A884}" dt="2020-08-22T16:26:18.072" v="5129" actId="26606"/>
          <ac:spMkLst>
            <pc:docMk/>
            <pc:sldMk cId="0" sldId="294"/>
            <ac:spMk id="86" creationId="{3D63CC92-C517-4C71-9222-4579252CD62E}"/>
          </ac:spMkLst>
        </pc:spChg>
        <pc:spChg chg="mod ord">
          <ac:chgData name="Josh Patton" userId="e4b2683345fa74cc" providerId="LiveId" clId="{D0866D54-CE65-4E65-B0B4-04652C09A884}" dt="2020-08-22T16:32:24.330" v="5132" actId="113"/>
          <ac:spMkLst>
            <pc:docMk/>
            <pc:sldMk cId="0" sldId="294"/>
            <ac:spMk id="32770" creationId="{1C286DB6-EA80-49E7-9614-59591F7889F6}"/>
          </ac:spMkLst>
        </pc:spChg>
        <pc:spChg chg="mod">
          <ac:chgData name="Josh Patton" userId="e4b2683345fa74cc" providerId="LiveId" clId="{D0866D54-CE65-4E65-B0B4-04652C09A884}" dt="2020-08-22T16:26:18.099" v="5130" actId="26606"/>
          <ac:spMkLst>
            <pc:docMk/>
            <pc:sldMk cId="0" sldId="294"/>
            <ac:spMk id="50181" creationId="{CAAF5F7E-CD4D-4762-B36B-13B83A943763}"/>
          </ac:spMkLst>
        </pc:spChg>
        <pc:spChg chg="add del">
          <ac:chgData name="Josh Patton" userId="e4b2683345fa74cc" providerId="LiveId" clId="{D0866D54-CE65-4E65-B0B4-04652C09A884}" dt="2020-08-22T16:25:35.513" v="5123" actId="26606"/>
          <ac:spMkLst>
            <pc:docMk/>
            <pc:sldMk cId="0" sldId="294"/>
            <ac:spMk id="50184" creationId="{C1709A45-C6F3-4CEE-AA0F-887FAC5CAE7D}"/>
          </ac:spMkLst>
        </pc:spChg>
        <pc:spChg chg="add del">
          <ac:chgData name="Josh Patton" userId="e4b2683345fa74cc" providerId="LiveId" clId="{D0866D54-CE65-4E65-B0B4-04652C09A884}" dt="2020-08-22T16:26:18.099" v="5130" actId="26606"/>
          <ac:spMkLst>
            <pc:docMk/>
            <pc:sldMk cId="0" sldId="294"/>
            <ac:spMk id="50188" creationId="{54309F57-B331-41A7-9154-15EC2AF45A60}"/>
          </ac:spMkLst>
        </pc:spChg>
        <pc:spChg chg="add">
          <ac:chgData name="Josh Patton" userId="e4b2683345fa74cc" providerId="LiveId" clId="{D0866D54-CE65-4E65-B0B4-04652C09A884}" dt="2020-08-22T16:26:18.099" v="5130" actId="26606"/>
          <ac:spMkLst>
            <pc:docMk/>
            <pc:sldMk cId="0" sldId="294"/>
            <ac:spMk id="50191" creationId="{C1709A45-C6F3-4CEE-AA0F-887FAC5CAE7D}"/>
          </ac:spMkLst>
        </pc:spChg>
        <pc:picChg chg="add del">
          <ac:chgData name="Josh Patton" userId="e4b2683345fa74cc" providerId="LiveId" clId="{D0866D54-CE65-4E65-B0B4-04652C09A884}" dt="2020-08-22T16:22:27.928" v="5121" actId="26606"/>
          <ac:picMkLst>
            <pc:docMk/>
            <pc:sldMk cId="0" sldId="294"/>
            <ac:picMk id="75" creationId="{419C64A7-68AF-4397-951A-04B70964B541}"/>
          </ac:picMkLst>
        </pc:picChg>
        <pc:picChg chg="add del">
          <ac:chgData name="Josh Patton" userId="e4b2683345fa74cc" providerId="LiveId" clId="{D0866D54-CE65-4E65-B0B4-04652C09A884}" dt="2020-08-22T16:22:27.928" v="5121" actId="26606"/>
          <ac:picMkLst>
            <pc:docMk/>
            <pc:sldMk cId="0" sldId="294"/>
            <ac:picMk id="79" creationId="{8176C668-3F88-414B-AAEE-1785E38D5D59}"/>
          </ac:picMkLst>
        </pc:picChg>
        <pc:picChg chg="add del">
          <ac:chgData name="Josh Patton" userId="e4b2683345fa74cc" providerId="LiveId" clId="{D0866D54-CE65-4E65-B0B4-04652C09A884}" dt="2020-08-22T16:26:18.072" v="5129" actId="26606"/>
          <ac:picMkLst>
            <pc:docMk/>
            <pc:sldMk cId="0" sldId="294"/>
            <ac:picMk id="82" creationId="{419C64A7-68AF-4397-951A-04B70964B541}"/>
          </ac:picMkLst>
        </pc:picChg>
        <pc:picChg chg="add del">
          <ac:chgData name="Josh Patton" userId="e4b2683345fa74cc" providerId="LiveId" clId="{D0866D54-CE65-4E65-B0B4-04652C09A884}" dt="2020-08-22T16:26:18.072" v="5129" actId="26606"/>
          <ac:picMkLst>
            <pc:docMk/>
            <pc:sldMk cId="0" sldId="294"/>
            <ac:picMk id="88" creationId="{40A39FDC-39F4-4CB7-873B-8D786EC02516}"/>
          </ac:picMkLst>
        </pc:picChg>
        <pc:picChg chg="add del">
          <ac:chgData name="Josh Patton" userId="e4b2683345fa74cc" providerId="LiveId" clId="{D0866D54-CE65-4E65-B0B4-04652C09A884}" dt="2020-08-22T16:25:35.513" v="5123" actId="26606"/>
          <ac:picMkLst>
            <pc:docMk/>
            <pc:sldMk cId="0" sldId="294"/>
            <ac:picMk id="50183" creationId="{419C64A7-68AF-4397-951A-04B70964B541}"/>
          </ac:picMkLst>
        </pc:picChg>
        <pc:picChg chg="add del">
          <ac:chgData name="Josh Patton" userId="e4b2683345fa74cc" providerId="LiveId" clId="{D0866D54-CE65-4E65-B0B4-04652C09A884}" dt="2020-08-22T16:26:18.099" v="5130" actId="26606"/>
          <ac:picMkLst>
            <pc:docMk/>
            <pc:sldMk cId="0" sldId="294"/>
            <ac:picMk id="50187" creationId="{419C64A7-68AF-4397-951A-04B70964B541}"/>
          </ac:picMkLst>
        </pc:picChg>
        <pc:picChg chg="add">
          <ac:chgData name="Josh Patton" userId="e4b2683345fa74cc" providerId="LiveId" clId="{D0866D54-CE65-4E65-B0B4-04652C09A884}" dt="2020-08-22T16:26:18.099" v="5130" actId="26606"/>
          <ac:picMkLst>
            <pc:docMk/>
            <pc:sldMk cId="0" sldId="294"/>
            <ac:picMk id="50190" creationId="{419C64A7-68AF-4397-951A-04B70964B541}"/>
          </ac:picMkLst>
        </pc:picChg>
        <pc:cxnChg chg="add del">
          <ac:chgData name="Josh Patton" userId="e4b2683345fa74cc" providerId="LiveId" clId="{D0866D54-CE65-4E65-B0B4-04652C09A884}" dt="2020-08-22T16:25:35.513" v="5123" actId="26606"/>
          <ac:cxnSpMkLst>
            <pc:docMk/>
            <pc:sldMk cId="0" sldId="294"/>
            <ac:cxnSpMk id="50185" creationId="{26E963D7-0A73-484A-B8A2-DDBFEA123C2F}"/>
          </ac:cxnSpMkLst>
        </pc:cxnChg>
        <pc:cxnChg chg="add">
          <ac:chgData name="Josh Patton" userId="e4b2683345fa74cc" providerId="LiveId" clId="{D0866D54-CE65-4E65-B0B4-04652C09A884}" dt="2020-08-22T16:26:18.099" v="5130" actId="26606"/>
          <ac:cxnSpMkLst>
            <pc:docMk/>
            <pc:sldMk cId="0" sldId="294"/>
            <ac:cxnSpMk id="50192" creationId="{26E963D7-0A73-484A-B8A2-DDBFEA123C2F}"/>
          </ac:cxnSpMkLst>
        </pc:cxnChg>
      </pc:sldChg>
      <pc:sldChg chg="addSp delSp modSp mod setBg">
        <pc:chgData name="Josh Patton" userId="e4b2683345fa74cc" providerId="LiveId" clId="{D0866D54-CE65-4E65-B0B4-04652C09A884}" dt="2020-08-24T01:55:45.452" v="6565" actId="26606"/>
        <pc:sldMkLst>
          <pc:docMk/>
          <pc:sldMk cId="0" sldId="295"/>
        </pc:sldMkLst>
        <pc:spChg chg="add del">
          <ac:chgData name="Josh Patton" userId="e4b2683345fa74cc" providerId="LiveId" clId="{D0866D54-CE65-4E65-B0B4-04652C09A884}" dt="2020-08-22T16:33:14.195" v="5137" actId="26606"/>
          <ac:spMkLst>
            <pc:docMk/>
            <pc:sldMk cId="0" sldId="295"/>
            <ac:spMk id="77" creationId="{C1709A45-C6F3-4CEE-AA0F-887FAC5CAE7D}"/>
          </ac:spMkLst>
        </pc:spChg>
        <pc:spChg chg="add">
          <ac:chgData name="Josh Patton" userId="e4b2683345fa74cc" providerId="LiveId" clId="{D0866D54-CE65-4E65-B0B4-04652C09A884}" dt="2020-08-24T01:55:45.452" v="6565" actId="26606"/>
          <ac:spMkLst>
            <pc:docMk/>
            <pc:sldMk cId="0" sldId="295"/>
            <ac:spMk id="83" creationId="{C1709A45-C6F3-4CEE-AA0F-887FAC5CAE7D}"/>
          </ac:spMkLst>
        </pc:spChg>
        <pc:spChg chg="mod ord">
          <ac:chgData name="Josh Patton" userId="e4b2683345fa74cc" providerId="LiveId" clId="{D0866D54-CE65-4E65-B0B4-04652C09A884}" dt="2020-08-24T01:55:45.452" v="6565" actId="26606"/>
          <ac:spMkLst>
            <pc:docMk/>
            <pc:sldMk cId="0" sldId="295"/>
            <ac:spMk id="33794" creationId="{65F3E0D3-F83C-4A5E-B6DC-80B906B33E41}"/>
          </ac:spMkLst>
        </pc:spChg>
        <pc:spChg chg="mod">
          <ac:chgData name="Josh Patton" userId="e4b2683345fa74cc" providerId="LiveId" clId="{D0866D54-CE65-4E65-B0B4-04652C09A884}" dt="2020-08-24T01:55:45.452" v="6565" actId="26606"/>
          <ac:spMkLst>
            <pc:docMk/>
            <pc:sldMk cId="0" sldId="295"/>
            <ac:spMk id="51205" creationId="{643A8CE2-B96A-4E48-94D8-20721B353BE0}"/>
          </ac:spMkLst>
        </pc:spChg>
        <pc:spChg chg="add del">
          <ac:chgData name="Josh Patton" userId="e4b2683345fa74cc" providerId="LiveId" clId="{D0866D54-CE65-4E65-B0B4-04652C09A884}" dt="2020-08-22T16:33:18.359" v="5139" actId="26606"/>
          <ac:spMkLst>
            <pc:docMk/>
            <pc:sldMk cId="0" sldId="295"/>
            <ac:spMk id="51208" creationId="{50E53EDA-3B94-4F6B-9E86-D3BB9EBB9616}"/>
          </ac:spMkLst>
        </pc:spChg>
        <pc:picChg chg="add del">
          <ac:chgData name="Josh Patton" userId="e4b2683345fa74cc" providerId="LiveId" clId="{D0866D54-CE65-4E65-B0B4-04652C09A884}" dt="2020-08-22T16:33:14.195" v="5137" actId="26606"/>
          <ac:picMkLst>
            <pc:docMk/>
            <pc:sldMk cId="0" sldId="295"/>
            <ac:picMk id="75" creationId="{419C64A7-68AF-4397-951A-04B70964B541}"/>
          </ac:picMkLst>
        </pc:picChg>
        <pc:picChg chg="add">
          <ac:chgData name="Josh Patton" userId="e4b2683345fa74cc" providerId="LiveId" clId="{D0866D54-CE65-4E65-B0B4-04652C09A884}" dt="2020-08-24T01:55:45.452" v="6565" actId="26606"/>
          <ac:picMkLst>
            <pc:docMk/>
            <pc:sldMk cId="0" sldId="295"/>
            <ac:picMk id="81" creationId="{419C64A7-68AF-4397-951A-04B70964B541}"/>
          </ac:picMkLst>
        </pc:picChg>
        <pc:picChg chg="add del">
          <ac:chgData name="Josh Patton" userId="e4b2683345fa74cc" providerId="LiveId" clId="{D0866D54-CE65-4E65-B0B4-04652C09A884}" dt="2020-08-22T16:33:18.359" v="5139" actId="26606"/>
          <ac:picMkLst>
            <pc:docMk/>
            <pc:sldMk cId="0" sldId="295"/>
            <ac:picMk id="51207" creationId="{419C64A7-68AF-4397-951A-04B70964B541}"/>
          </ac:picMkLst>
        </pc:picChg>
        <pc:picChg chg="add del">
          <ac:chgData name="Josh Patton" userId="e4b2683345fa74cc" providerId="LiveId" clId="{D0866D54-CE65-4E65-B0B4-04652C09A884}" dt="2020-08-24T01:55:45.452" v="6565" actId="26606"/>
          <ac:picMkLst>
            <pc:docMk/>
            <pc:sldMk cId="0" sldId="295"/>
            <ac:picMk id="51211" creationId="{419C64A7-68AF-4397-951A-04B70964B541}"/>
          </ac:picMkLst>
        </pc:picChg>
        <pc:cxnChg chg="add del">
          <ac:chgData name="Josh Patton" userId="e4b2683345fa74cc" providerId="LiveId" clId="{D0866D54-CE65-4E65-B0B4-04652C09A884}" dt="2020-08-22T16:33:14.195" v="5137" actId="26606"/>
          <ac:cxnSpMkLst>
            <pc:docMk/>
            <pc:sldMk cId="0" sldId="295"/>
            <ac:cxnSpMk id="79" creationId="{26E963D7-0A73-484A-B8A2-DDBFEA123C2F}"/>
          </ac:cxnSpMkLst>
        </pc:cxnChg>
        <pc:cxnChg chg="add">
          <ac:chgData name="Josh Patton" userId="e4b2683345fa74cc" providerId="LiveId" clId="{D0866D54-CE65-4E65-B0B4-04652C09A884}" dt="2020-08-24T01:55:45.452" v="6565" actId="26606"/>
          <ac:cxnSpMkLst>
            <pc:docMk/>
            <pc:sldMk cId="0" sldId="295"/>
            <ac:cxnSpMk id="85" creationId="{26E963D7-0A73-484A-B8A2-DDBFEA123C2F}"/>
          </ac:cxnSpMkLst>
        </pc:cxnChg>
        <pc:cxnChg chg="add del">
          <ac:chgData name="Josh Patton" userId="e4b2683345fa74cc" providerId="LiveId" clId="{D0866D54-CE65-4E65-B0B4-04652C09A884}" dt="2020-08-22T16:33:18.359" v="5139" actId="26606"/>
          <ac:cxnSpMkLst>
            <pc:docMk/>
            <pc:sldMk cId="0" sldId="295"/>
            <ac:cxnSpMk id="51209" creationId="{30EFD79F-7790-479B-B7DB-BD0D8C101DDD}"/>
          </ac:cxnSpMkLst>
        </pc:cxnChg>
      </pc:sldChg>
      <pc:sldChg chg="del mod modShow">
        <pc:chgData name="Josh Patton" userId="e4b2683345fa74cc" providerId="LiveId" clId="{D0866D54-CE65-4E65-B0B4-04652C09A884}" dt="2020-08-24T02:08:34.108" v="6573" actId="2696"/>
        <pc:sldMkLst>
          <pc:docMk/>
          <pc:sldMk cId="0" sldId="296"/>
        </pc:sldMkLst>
      </pc:sldChg>
      <pc:sldChg chg="addSp delSp modSp mod">
        <pc:chgData name="Josh Patton" userId="e4b2683345fa74cc" providerId="LiveId" clId="{D0866D54-CE65-4E65-B0B4-04652C09A884}" dt="2020-08-21T15:14:23.071" v="1326" actId="20577"/>
        <pc:sldMkLst>
          <pc:docMk/>
          <pc:sldMk cId="0" sldId="298"/>
        </pc:sldMkLst>
        <pc:spChg chg="mod">
          <ac:chgData name="Josh Patton" userId="e4b2683345fa74cc" providerId="LiveId" clId="{D0866D54-CE65-4E65-B0B4-04652C09A884}" dt="2020-08-21T14:37:57.884" v="395" actId="20577"/>
          <ac:spMkLst>
            <pc:docMk/>
            <pc:sldMk cId="0" sldId="298"/>
            <ac:spMk id="54275" creationId="{4A50835A-33EC-4939-AF13-69030A8F629F}"/>
          </ac:spMkLst>
        </pc:spChg>
        <pc:spChg chg="mod">
          <ac:chgData name="Josh Patton" userId="e4b2683345fa74cc" providerId="LiveId" clId="{D0866D54-CE65-4E65-B0B4-04652C09A884}" dt="2020-08-21T15:14:23.071" v="1326" actId="20577"/>
          <ac:spMkLst>
            <pc:docMk/>
            <pc:sldMk cId="0" sldId="298"/>
            <ac:spMk id="54276" creationId="{965C827D-CDB1-4C9E-AADB-AAB13C440F95}"/>
          </ac:spMkLst>
        </pc:spChg>
        <pc:spChg chg="mod">
          <ac:chgData name="Josh Patton" userId="e4b2683345fa74cc" providerId="LiveId" clId="{D0866D54-CE65-4E65-B0B4-04652C09A884}" dt="2020-08-21T15:13:57.834" v="1324" actId="1076"/>
          <ac:spMkLst>
            <pc:docMk/>
            <pc:sldMk cId="0" sldId="298"/>
            <ac:spMk id="54278" creationId="{01BE4086-EDA4-4771-9544-AA552AF11437}"/>
          </ac:spMkLst>
        </pc:spChg>
        <pc:picChg chg="add mod">
          <ac:chgData name="Josh Patton" userId="e4b2683345fa74cc" providerId="LiveId" clId="{D0866D54-CE65-4E65-B0B4-04652C09A884}" dt="2020-08-21T14:42:34.988" v="403" actId="962"/>
          <ac:picMkLst>
            <pc:docMk/>
            <pc:sldMk cId="0" sldId="298"/>
            <ac:picMk id="3" creationId="{38247256-1C77-4546-BAED-16920899DF35}"/>
          </ac:picMkLst>
        </pc:picChg>
        <pc:picChg chg="del mod">
          <ac:chgData name="Josh Patton" userId="e4b2683345fa74cc" providerId="LiveId" clId="{D0866D54-CE65-4E65-B0B4-04652C09A884}" dt="2020-08-21T14:43:53.588" v="404" actId="21"/>
          <ac:picMkLst>
            <pc:docMk/>
            <pc:sldMk cId="0" sldId="298"/>
            <ac:picMk id="10247" creationId="{A0552877-2315-4A2C-8544-ACAA9FAC4871}"/>
          </ac:picMkLst>
        </pc:picChg>
      </pc:sldChg>
      <pc:sldChg chg="addSp delSp modSp mod setBg">
        <pc:chgData name="Josh Patton" userId="e4b2683345fa74cc" providerId="LiveId" clId="{D0866D54-CE65-4E65-B0B4-04652C09A884}" dt="2020-08-21T17:13:42.793" v="1519" actId="26606"/>
        <pc:sldMkLst>
          <pc:docMk/>
          <pc:sldMk cId="0" sldId="299"/>
        </pc:sldMkLst>
        <pc:spChg chg="add mod ord">
          <ac:chgData name="Josh Patton" userId="e4b2683345fa74cc" providerId="LiveId" clId="{D0866D54-CE65-4E65-B0B4-04652C09A884}" dt="2020-08-21T17:13:42.793" v="1519" actId="26606"/>
          <ac:spMkLst>
            <pc:docMk/>
            <pc:sldMk cId="0" sldId="299"/>
            <ac:spMk id="2" creationId="{39647DB2-AF00-4878-AA0F-5EA53AA6BE5F}"/>
          </ac:spMkLst>
        </pc:spChg>
        <pc:spChg chg="add del">
          <ac:chgData name="Josh Patton" userId="e4b2683345fa74cc" providerId="LiveId" clId="{D0866D54-CE65-4E65-B0B4-04652C09A884}" dt="2020-08-21T17:12:52.862" v="1505" actId="26606"/>
          <ac:spMkLst>
            <pc:docMk/>
            <pc:sldMk cId="0" sldId="299"/>
            <ac:spMk id="306" creationId="{4F5CB398-E6E8-46A6-9A48-A5CEF8D5F4DA}"/>
          </ac:spMkLst>
        </pc:spChg>
        <pc:spChg chg="del mod">
          <ac:chgData name="Josh Patton" userId="e4b2683345fa74cc" providerId="LiveId" clId="{D0866D54-CE65-4E65-B0B4-04652C09A884}" dt="2020-08-21T17:09:15.894" v="1438" actId="21"/>
          <ac:spMkLst>
            <pc:docMk/>
            <pc:sldMk cId="0" sldId="299"/>
            <ac:spMk id="55298" creationId="{FDF76671-5BC1-469B-A8F7-85B9A641CE4C}"/>
          </ac:spMkLst>
        </pc:spChg>
        <pc:spChg chg="mod ord">
          <ac:chgData name="Josh Patton" userId="e4b2683345fa74cc" providerId="LiveId" clId="{D0866D54-CE65-4E65-B0B4-04652C09A884}" dt="2020-08-21T17:13:42.793" v="1519" actId="26606"/>
          <ac:spMkLst>
            <pc:docMk/>
            <pc:sldMk cId="0" sldId="299"/>
            <ac:spMk id="55299" creationId="{39071771-2996-45BE-8DC5-4C254783A7C0}"/>
          </ac:spMkLst>
        </pc:spChg>
        <pc:spChg chg="add del">
          <ac:chgData name="Josh Patton" userId="e4b2683345fa74cc" providerId="LiveId" clId="{D0866D54-CE65-4E65-B0B4-04652C09A884}" dt="2020-08-21T17:12:54.415" v="1507" actId="26606"/>
          <ac:spMkLst>
            <pc:docMk/>
            <pc:sldMk cId="0" sldId="299"/>
            <ac:spMk id="55301" creationId="{938522C2-0A7C-48B9-B428-63B93AA7CA72}"/>
          </ac:spMkLst>
        </pc:spChg>
        <pc:grpChg chg="add del">
          <ac:chgData name="Josh Patton" userId="e4b2683345fa74cc" providerId="LiveId" clId="{D0866D54-CE65-4E65-B0B4-04652C09A884}" dt="2020-08-21T17:12:54.630" v="1508" actId="26606"/>
          <ac:grpSpMkLst>
            <pc:docMk/>
            <pc:sldMk cId="0" sldId="299"/>
            <ac:grpSpMk id="136" creationId="{58B25CAD-A790-499A-926B-116E10915ED3}"/>
          </ac:grpSpMkLst>
        </pc:grpChg>
        <pc:grpChg chg="add del">
          <ac:chgData name="Josh Patton" userId="e4b2683345fa74cc" providerId="LiveId" clId="{D0866D54-CE65-4E65-B0B4-04652C09A884}" dt="2020-08-21T17:12:54.630" v="1508" actId="26606"/>
          <ac:grpSpMkLst>
            <pc:docMk/>
            <pc:sldMk cId="0" sldId="299"/>
            <ac:grpSpMk id="218" creationId="{811B40AE-63DC-41CA-B0D1-EF99F055F5E6}"/>
          </ac:grpSpMkLst>
        </pc:grpChg>
        <pc:grpChg chg="add">
          <ac:chgData name="Josh Patton" userId="e4b2683345fa74cc" providerId="LiveId" clId="{D0866D54-CE65-4E65-B0B4-04652C09A884}" dt="2020-08-21T17:13:42.793" v="1519" actId="26606"/>
          <ac:grpSpMkLst>
            <pc:docMk/>
            <pc:sldMk cId="0" sldId="299"/>
            <ac:grpSpMk id="387" creationId="{58B25CAD-A790-499A-926B-116E10915ED3}"/>
          </ac:grpSpMkLst>
        </pc:grpChg>
        <pc:grpChg chg="add del">
          <ac:chgData name="Josh Patton" userId="e4b2683345fa74cc" providerId="LiveId" clId="{D0866D54-CE65-4E65-B0B4-04652C09A884}" dt="2020-08-21T17:13:42.793" v="1519" actId="26606"/>
          <ac:grpSpMkLst>
            <pc:docMk/>
            <pc:sldMk cId="0" sldId="299"/>
            <ac:grpSpMk id="388" creationId="{811B40AE-63DC-41CA-B0D1-EF99F055F5E6}"/>
          </ac:grpSpMkLst>
        </pc:grpChg>
        <pc:grpChg chg="add">
          <ac:chgData name="Josh Patton" userId="e4b2683345fa74cc" providerId="LiveId" clId="{D0866D54-CE65-4E65-B0B4-04652C09A884}" dt="2020-08-21T17:13:42.793" v="1519" actId="26606"/>
          <ac:grpSpMkLst>
            <pc:docMk/>
            <pc:sldMk cId="0" sldId="299"/>
            <ac:grpSpMk id="592" creationId="{811B40AE-63DC-41CA-B0D1-EF99F055F5E6}"/>
          </ac:grpSpMkLst>
        </pc:grpChg>
        <pc:grpChg chg="add del">
          <ac:chgData name="Josh Patton" userId="e4b2683345fa74cc" providerId="LiveId" clId="{D0866D54-CE65-4E65-B0B4-04652C09A884}" dt="2020-08-21T17:13:42.793" v="1519" actId="26606"/>
          <ac:grpSpMkLst>
            <pc:docMk/>
            <pc:sldMk cId="0" sldId="299"/>
            <ac:grpSpMk id="55303" creationId="{58B25CAD-A790-499A-926B-116E10915ED3}"/>
          </ac:grpSpMkLst>
        </pc:grpChg>
        <pc:picChg chg="add mod modCrop">
          <ac:chgData name="Josh Patton" userId="e4b2683345fa74cc" providerId="LiveId" clId="{D0866D54-CE65-4E65-B0B4-04652C09A884}" dt="2020-08-21T17:12:54.415" v="1507" actId="26606"/>
          <ac:picMkLst>
            <pc:docMk/>
            <pc:sldMk cId="0" sldId="299"/>
            <ac:picMk id="4" creationId="{772542DF-F392-4A9D-92FA-1C49727BBC5D}"/>
          </ac:picMkLst>
        </pc:picChg>
        <pc:picChg chg="del mod">
          <ac:chgData name="Josh Patton" userId="e4b2683345fa74cc" providerId="LiveId" clId="{D0866D54-CE65-4E65-B0B4-04652C09A884}" dt="2020-08-21T17:10:51.185" v="1469" actId="21"/>
          <ac:picMkLst>
            <pc:docMk/>
            <pc:sldMk cId="0" sldId="299"/>
            <ac:picMk id="15364" creationId="{6A82ECAA-39D2-4769-B62E-8C42B75A0DA6}"/>
          </ac:picMkLst>
        </pc:picChg>
        <pc:picChg chg="mod ord">
          <ac:chgData name="Josh Patton" userId="e4b2683345fa74cc" providerId="LiveId" clId="{D0866D54-CE65-4E65-B0B4-04652C09A884}" dt="2020-08-21T17:12:54.415" v="1507" actId="26606"/>
          <ac:picMkLst>
            <pc:docMk/>
            <pc:sldMk cId="0" sldId="299"/>
            <ac:picMk id="15365" creationId="{8DDC18E0-DC94-4D05-B526-38C46AE38EB8}"/>
          </ac:picMkLst>
        </pc:picChg>
      </pc:sldChg>
      <pc:sldChg chg="del mod modShow">
        <pc:chgData name="Josh Patton" userId="e4b2683345fa74cc" providerId="LiveId" clId="{D0866D54-CE65-4E65-B0B4-04652C09A884}" dt="2020-08-24T02:08:14.227" v="6572" actId="2696"/>
        <pc:sldMkLst>
          <pc:docMk/>
          <pc:sldMk cId="0" sldId="300"/>
        </pc:sldMkLst>
      </pc:sldChg>
      <pc:sldChg chg="addSp delSp modSp mod ord setBg">
        <pc:chgData name="Josh Patton" userId="e4b2683345fa74cc" providerId="LiveId" clId="{D0866D54-CE65-4E65-B0B4-04652C09A884}" dt="2020-08-21T21:08:27.331" v="3712" actId="27636"/>
        <pc:sldMkLst>
          <pc:docMk/>
          <pc:sldMk cId="0" sldId="301"/>
        </pc:sldMkLst>
        <pc:spChg chg="add">
          <ac:chgData name="Josh Patton" userId="e4b2683345fa74cc" providerId="LiveId" clId="{D0866D54-CE65-4E65-B0B4-04652C09A884}" dt="2020-08-21T21:05:15.144" v="3614" actId="26606"/>
          <ac:spMkLst>
            <pc:docMk/>
            <pc:sldMk cId="0" sldId="301"/>
            <ac:spMk id="75" creationId="{50E53EDA-3B94-4F6B-9E86-D3BB9EBB9616}"/>
          </ac:spMkLst>
        </pc:spChg>
        <pc:spChg chg="mod ord">
          <ac:chgData name="Josh Patton" userId="e4b2683345fa74cc" providerId="LiveId" clId="{D0866D54-CE65-4E65-B0B4-04652C09A884}" dt="2020-08-21T21:08:27.331" v="3712" actId="27636"/>
          <ac:spMkLst>
            <pc:docMk/>
            <pc:sldMk cId="0" sldId="301"/>
            <ac:spMk id="57346" creationId="{2B98A4C5-DC2C-41D4-AA35-BD4DCDB24A34}"/>
          </ac:spMkLst>
        </pc:spChg>
        <pc:spChg chg="del">
          <ac:chgData name="Josh Patton" userId="e4b2683345fa74cc" providerId="LiveId" clId="{D0866D54-CE65-4E65-B0B4-04652C09A884}" dt="2020-08-21T20:52:34.291" v="3571" actId="21"/>
          <ac:spMkLst>
            <pc:docMk/>
            <pc:sldMk cId="0" sldId="301"/>
            <ac:spMk id="57347" creationId="{13CB10D8-6439-47C1-9FAA-704F114C3AAA}"/>
          </ac:spMkLst>
        </pc:spChg>
        <pc:spChg chg="mod">
          <ac:chgData name="Josh Patton" userId="e4b2683345fa74cc" providerId="LiveId" clId="{D0866D54-CE65-4E65-B0B4-04652C09A884}" dt="2020-08-21T21:05:15.144" v="3614" actId="26606"/>
          <ac:spMkLst>
            <pc:docMk/>
            <pc:sldMk cId="0" sldId="301"/>
            <ac:spMk id="57348" creationId="{10896645-1B05-4969-8A6D-6723669996AD}"/>
          </ac:spMkLst>
        </pc:spChg>
        <pc:picChg chg="add">
          <ac:chgData name="Josh Patton" userId="e4b2683345fa74cc" providerId="LiveId" clId="{D0866D54-CE65-4E65-B0B4-04652C09A884}" dt="2020-08-21T21:05:15.144" v="3614" actId="26606"/>
          <ac:picMkLst>
            <pc:docMk/>
            <pc:sldMk cId="0" sldId="301"/>
            <ac:picMk id="73" creationId="{419C64A7-68AF-4397-951A-04B70964B541}"/>
          </ac:picMkLst>
        </pc:picChg>
        <pc:cxnChg chg="add">
          <ac:chgData name="Josh Patton" userId="e4b2683345fa74cc" providerId="LiveId" clId="{D0866D54-CE65-4E65-B0B4-04652C09A884}" dt="2020-08-21T21:05:15.144" v="3614" actId="26606"/>
          <ac:cxnSpMkLst>
            <pc:docMk/>
            <pc:sldMk cId="0" sldId="301"/>
            <ac:cxnSpMk id="77" creationId="{30EFD79F-7790-479B-B7DB-BD0D8C101DDD}"/>
          </ac:cxnSpMkLst>
        </pc:cxnChg>
      </pc:sldChg>
      <pc:sldChg chg="addSp delSp modSp mod">
        <pc:chgData name="Josh Patton" userId="e4b2683345fa74cc" providerId="LiveId" clId="{D0866D54-CE65-4E65-B0B4-04652C09A884}" dt="2020-08-24T01:11:10.099" v="6317" actId="20577"/>
        <pc:sldMkLst>
          <pc:docMk/>
          <pc:sldMk cId="0" sldId="302"/>
        </pc:sldMkLst>
        <pc:spChg chg="add mod">
          <ac:chgData name="Josh Patton" userId="e4b2683345fa74cc" providerId="LiveId" clId="{D0866D54-CE65-4E65-B0B4-04652C09A884}" dt="2020-08-24T01:11:10.099" v="6317" actId="20577"/>
          <ac:spMkLst>
            <pc:docMk/>
            <pc:sldMk cId="0" sldId="302"/>
            <ac:spMk id="2" creationId="{BB2A17AE-4AE2-4BD3-9443-6EB2DDE223A2}"/>
          </ac:spMkLst>
        </pc:spChg>
        <pc:spChg chg="del mod">
          <ac:chgData name="Josh Patton" userId="e4b2683345fa74cc" providerId="LiveId" clId="{D0866D54-CE65-4E65-B0B4-04652C09A884}" dt="2020-08-22T16:55:48.101" v="6033" actId="21"/>
          <ac:spMkLst>
            <pc:docMk/>
            <pc:sldMk cId="0" sldId="302"/>
            <ac:spMk id="58370" creationId="{FBF2A318-B085-4E0A-9C70-388C3CEAD5DF}"/>
          </ac:spMkLst>
        </pc:spChg>
      </pc:sldChg>
      <pc:sldChg chg="modSp del mod modShow">
        <pc:chgData name="Josh Patton" userId="e4b2683345fa74cc" providerId="LiveId" clId="{D0866D54-CE65-4E65-B0B4-04652C09A884}" dt="2020-08-24T02:08:48.424" v="6574" actId="2696"/>
        <pc:sldMkLst>
          <pc:docMk/>
          <pc:sldMk cId="0" sldId="303"/>
        </pc:sldMkLst>
        <pc:spChg chg="mod">
          <ac:chgData name="Josh Patton" userId="e4b2683345fa74cc" providerId="LiveId" clId="{D0866D54-CE65-4E65-B0B4-04652C09A884}" dt="2020-08-21T14:30:56.611" v="310"/>
          <ac:spMkLst>
            <pc:docMk/>
            <pc:sldMk cId="0" sldId="303"/>
            <ac:spMk id="59394" creationId="{8DF45343-9D1C-4F14-82BB-3DDD20271FFD}"/>
          </ac:spMkLst>
        </pc:spChg>
        <pc:spChg chg="mod">
          <ac:chgData name="Josh Patton" userId="e4b2683345fa74cc" providerId="LiveId" clId="{D0866D54-CE65-4E65-B0B4-04652C09A884}" dt="2020-08-21T14:30:56.611" v="310"/>
          <ac:spMkLst>
            <pc:docMk/>
            <pc:sldMk cId="0" sldId="303"/>
            <ac:spMk id="59395" creationId="{7C889DE6-2FA6-4A38-87EF-B86CDAF105D3}"/>
          </ac:spMkLst>
        </pc:spChg>
      </pc:sldChg>
      <pc:sldChg chg="modSp mod">
        <pc:chgData name="Josh Patton" userId="e4b2683345fa74cc" providerId="LiveId" clId="{D0866D54-CE65-4E65-B0B4-04652C09A884}" dt="2020-08-24T01:26:46.293" v="6543" actId="313"/>
        <pc:sldMkLst>
          <pc:docMk/>
          <pc:sldMk cId="0" sldId="304"/>
        </pc:sldMkLst>
        <pc:spChg chg="mod">
          <ac:chgData name="Josh Patton" userId="e4b2683345fa74cc" providerId="LiveId" clId="{D0866D54-CE65-4E65-B0B4-04652C09A884}" dt="2020-08-24T01:25:02.366" v="6479" actId="20577"/>
          <ac:spMkLst>
            <pc:docMk/>
            <pc:sldMk cId="0" sldId="304"/>
            <ac:spMk id="38914" creationId="{C3A930F6-03AB-4E15-AD6C-2CE532BE715D}"/>
          </ac:spMkLst>
        </pc:spChg>
        <pc:spChg chg="mod">
          <ac:chgData name="Josh Patton" userId="e4b2683345fa74cc" providerId="LiveId" clId="{D0866D54-CE65-4E65-B0B4-04652C09A884}" dt="2020-08-24T01:26:46.293" v="6543" actId="313"/>
          <ac:spMkLst>
            <pc:docMk/>
            <pc:sldMk cId="0" sldId="304"/>
            <ac:spMk id="38915" creationId="{1FF540DA-DE3E-427B-9586-4C4AE69838C7}"/>
          </ac:spMkLst>
        </pc:spChg>
        <pc:spChg chg="mod">
          <ac:chgData name="Josh Patton" userId="e4b2683345fa74cc" providerId="LiveId" clId="{D0866D54-CE65-4E65-B0B4-04652C09A884}" dt="2020-08-24T01:15:44.222" v="6415" actId="20577"/>
          <ac:spMkLst>
            <pc:docMk/>
            <pc:sldMk cId="0" sldId="304"/>
            <ac:spMk id="60422" creationId="{900923DE-8ED4-435E-8F47-BF57FCD779D3}"/>
          </ac:spMkLst>
        </pc:spChg>
      </pc:sldChg>
      <pc:sldChg chg="new del">
        <pc:chgData name="Josh Patton" userId="e4b2683345fa74cc" providerId="LiveId" clId="{D0866D54-CE65-4E65-B0B4-04652C09A884}" dt="2020-08-21T18:24:15.937" v="2118" actId="680"/>
        <pc:sldMkLst>
          <pc:docMk/>
          <pc:sldMk cId="1352844051" sldId="305"/>
        </pc:sldMkLst>
      </pc:sldChg>
      <pc:sldChg chg="addSp delSp modSp new mod setBg setClrOvrMap">
        <pc:chgData name="Josh Patton" userId="e4b2683345fa74cc" providerId="LiveId" clId="{D0866D54-CE65-4E65-B0B4-04652C09A884}" dt="2020-08-21T20:17:53.037" v="2790" actId="255"/>
        <pc:sldMkLst>
          <pc:docMk/>
          <pc:sldMk cId="1443749284" sldId="305"/>
        </pc:sldMkLst>
        <pc:spChg chg="del mod">
          <ac:chgData name="Josh Patton" userId="e4b2683345fa74cc" providerId="LiveId" clId="{D0866D54-CE65-4E65-B0B4-04652C09A884}" dt="2020-08-21T20:17:10.301" v="2763" actId="21"/>
          <ac:spMkLst>
            <pc:docMk/>
            <pc:sldMk cId="1443749284" sldId="305"/>
            <ac:spMk id="2" creationId="{A4643AAB-933D-4A13-A7E0-74B1E9540DC4}"/>
          </ac:spMkLst>
        </pc:spChg>
        <pc:spChg chg="add del mod ord">
          <ac:chgData name="Josh Patton" userId="e4b2683345fa74cc" providerId="LiveId" clId="{D0866D54-CE65-4E65-B0B4-04652C09A884}" dt="2020-08-21T20:17:46.891" v="2789" actId="26606"/>
          <ac:spMkLst>
            <pc:docMk/>
            <pc:sldMk cId="1443749284" sldId="305"/>
            <ac:spMk id="3" creationId="{673225F6-C915-44B5-9126-CE3A19F1F439}"/>
          </ac:spMkLst>
        </pc:spChg>
        <pc:spChg chg="add del">
          <ac:chgData name="Josh Patton" userId="e4b2683345fa74cc" providerId="LiveId" clId="{D0866D54-CE65-4E65-B0B4-04652C09A884}" dt="2020-08-21T18:32:23.595" v="2548" actId="26606"/>
          <ac:spMkLst>
            <pc:docMk/>
            <pc:sldMk cId="1443749284" sldId="305"/>
            <ac:spMk id="8" creationId="{50E53EDA-3B94-4F6B-9E86-D3BB9EBB9616}"/>
          </ac:spMkLst>
        </pc:spChg>
        <pc:spChg chg="add del">
          <ac:chgData name="Josh Patton" userId="e4b2683345fa74cc" providerId="LiveId" clId="{D0866D54-CE65-4E65-B0B4-04652C09A884}" dt="2020-08-21T18:30:21.718" v="2546" actId="26606"/>
          <ac:spMkLst>
            <pc:docMk/>
            <pc:sldMk cId="1443749284" sldId="305"/>
            <ac:spMk id="9" creationId="{6A166780-9337-4437-95D3-5EA9D55AAAC5}"/>
          </ac:spMkLst>
        </pc:spChg>
        <pc:spChg chg="add del">
          <ac:chgData name="Josh Patton" userId="e4b2683345fa74cc" providerId="LiveId" clId="{D0866D54-CE65-4E65-B0B4-04652C09A884}" dt="2020-08-21T18:30:21.718" v="2546" actId="26606"/>
          <ac:spMkLst>
            <pc:docMk/>
            <pc:sldMk cId="1443749284" sldId="305"/>
            <ac:spMk id="11" creationId="{EB3D0F40-BF1F-4120-945D-90C5AAD6E35A}"/>
          </ac:spMkLst>
        </pc:spChg>
        <pc:spChg chg="add del">
          <ac:chgData name="Josh Patton" userId="e4b2683345fa74cc" providerId="LiveId" clId="{D0866D54-CE65-4E65-B0B4-04652C09A884}" dt="2020-08-21T18:32:30.486" v="2550" actId="26606"/>
          <ac:spMkLst>
            <pc:docMk/>
            <pc:sldMk cId="1443749284" sldId="305"/>
            <ac:spMk id="12" creationId="{D58C5A54-E70B-4B9B-A7FE-D3A05561BFD8}"/>
          </ac:spMkLst>
        </pc:spChg>
        <pc:spChg chg="add del">
          <ac:chgData name="Josh Patton" userId="e4b2683345fa74cc" providerId="LiveId" clId="{D0866D54-CE65-4E65-B0B4-04652C09A884}" dt="2020-08-21T18:32:30.486" v="2550" actId="26606"/>
          <ac:spMkLst>
            <pc:docMk/>
            <pc:sldMk cId="1443749284" sldId="305"/>
            <ac:spMk id="14" creationId="{66B5BE70-4451-4286-9D79-27C26F755FAC}"/>
          </ac:spMkLst>
        </pc:spChg>
        <pc:spChg chg="add del">
          <ac:chgData name="Josh Patton" userId="e4b2683345fa74cc" providerId="LiveId" clId="{D0866D54-CE65-4E65-B0B4-04652C09A884}" dt="2020-08-21T18:30:21.718" v="2546" actId="26606"/>
          <ac:spMkLst>
            <pc:docMk/>
            <pc:sldMk cId="1443749284" sldId="305"/>
            <ac:spMk id="15" creationId="{66F4F323-644B-4A47-97E9-BFB73840F402}"/>
          </ac:spMkLst>
        </pc:spChg>
        <pc:spChg chg="add del">
          <ac:chgData name="Josh Patton" userId="e4b2683345fa74cc" providerId="LiveId" clId="{D0866D54-CE65-4E65-B0B4-04652C09A884}" dt="2020-08-21T18:34:28.874" v="2654" actId="26606"/>
          <ac:spMkLst>
            <pc:docMk/>
            <pc:sldMk cId="1443749284" sldId="305"/>
            <ac:spMk id="18" creationId="{50E53EDA-3B94-4F6B-9E86-D3BB9EBB9616}"/>
          </ac:spMkLst>
        </pc:spChg>
        <pc:spChg chg="add del">
          <ac:chgData name="Josh Patton" userId="e4b2683345fa74cc" providerId="LiveId" clId="{D0866D54-CE65-4E65-B0B4-04652C09A884}" dt="2020-08-21T18:43:16.839" v="2682" actId="26606"/>
          <ac:spMkLst>
            <pc:docMk/>
            <pc:sldMk cId="1443749284" sldId="305"/>
            <ac:spMk id="24" creationId="{C1709A45-C6F3-4CEE-AA0F-887FAC5CAE7D}"/>
          </ac:spMkLst>
        </pc:spChg>
        <pc:spChg chg="add del mod">
          <ac:chgData name="Josh Patton" userId="e4b2683345fa74cc" providerId="LiveId" clId="{D0866D54-CE65-4E65-B0B4-04652C09A884}" dt="2020-08-21T20:17:14.407" v="2764" actId="21"/>
          <ac:spMkLst>
            <pc:docMk/>
            <pc:sldMk cId="1443749284" sldId="305"/>
            <ac:spMk id="29" creationId="{A263E154-9AA8-49C3-8735-5D9FD91BC32D}"/>
          </ac:spMkLst>
        </pc:spChg>
        <pc:spChg chg="add mod">
          <ac:chgData name="Josh Patton" userId="e4b2683345fa74cc" providerId="LiveId" clId="{D0866D54-CE65-4E65-B0B4-04652C09A884}" dt="2020-08-21T20:17:53.037" v="2790" actId="255"/>
          <ac:spMkLst>
            <pc:docMk/>
            <pc:sldMk cId="1443749284" sldId="305"/>
            <ac:spMk id="30" creationId="{518851A4-DD93-4415-BAEF-021AEC449777}"/>
          </ac:spMkLst>
        </pc:spChg>
        <pc:spChg chg="add del">
          <ac:chgData name="Josh Patton" userId="e4b2683345fa74cc" providerId="LiveId" clId="{D0866D54-CE65-4E65-B0B4-04652C09A884}" dt="2020-08-21T18:45:20.026" v="2698" actId="26606"/>
          <ac:spMkLst>
            <pc:docMk/>
            <pc:sldMk cId="1443749284" sldId="305"/>
            <ac:spMk id="32" creationId="{97DF05CF-6E4F-4B80-9F8B-E1A36FACF773}"/>
          </ac:spMkLst>
        </pc:spChg>
        <pc:spChg chg="add del">
          <ac:chgData name="Josh Patton" userId="e4b2683345fa74cc" providerId="LiveId" clId="{D0866D54-CE65-4E65-B0B4-04652C09A884}" dt="2020-08-21T18:45:20.026" v="2697" actId="26606"/>
          <ac:spMkLst>
            <pc:docMk/>
            <pc:sldMk cId="1443749284" sldId="305"/>
            <ac:spMk id="41" creationId="{BF5CC378-DCE9-476E-8848-5E78CEA339E6}"/>
          </ac:spMkLst>
        </pc:spChg>
        <pc:spChg chg="add del">
          <ac:chgData name="Josh Patton" userId="e4b2683345fa74cc" providerId="LiveId" clId="{D0866D54-CE65-4E65-B0B4-04652C09A884}" dt="2020-08-21T20:17:46.891" v="2789" actId="26606"/>
          <ac:spMkLst>
            <pc:docMk/>
            <pc:sldMk cId="1443749284" sldId="305"/>
            <ac:spMk id="44" creationId="{B39687E6-433A-430C-BD0C-26349292A7E1}"/>
          </ac:spMkLst>
        </pc:spChg>
        <pc:spChg chg="add del">
          <ac:chgData name="Josh Patton" userId="e4b2683345fa74cc" providerId="LiveId" clId="{D0866D54-CE65-4E65-B0B4-04652C09A884}" dt="2020-08-21T20:17:46.875" v="2788" actId="26606"/>
          <ac:spMkLst>
            <pc:docMk/>
            <pc:sldMk cId="1443749284" sldId="305"/>
            <ac:spMk id="49" creationId="{E1E0E785-DA7B-4072-90A3-3F1FDA5C969C}"/>
          </ac:spMkLst>
        </pc:spChg>
        <pc:spChg chg="add">
          <ac:chgData name="Josh Patton" userId="e4b2683345fa74cc" providerId="LiveId" clId="{D0866D54-CE65-4E65-B0B4-04652C09A884}" dt="2020-08-21T20:17:46.891" v="2789" actId="26606"/>
          <ac:spMkLst>
            <pc:docMk/>
            <pc:sldMk cId="1443749284" sldId="305"/>
            <ac:spMk id="53" creationId="{938522C2-0A7C-48B9-B428-63B93AA7CA72}"/>
          </ac:spMkLst>
        </pc:spChg>
        <pc:graphicFrameChg chg="add del">
          <ac:chgData name="Josh Patton" userId="e4b2683345fa74cc" providerId="LiveId" clId="{D0866D54-CE65-4E65-B0B4-04652C09A884}" dt="2020-08-21T18:30:21.718" v="2546" actId="26606"/>
          <ac:graphicFrameMkLst>
            <pc:docMk/>
            <pc:sldMk cId="1443749284" sldId="305"/>
            <ac:graphicFrameMk id="5" creationId="{F1BAC065-CBA4-4C9E-8B0C-1088AAD5CB96}"/>
          </ac:graphicFrameMkLst>
        </pc:graphicFrameChg>
        <pc:picChg chg="add del mod">
          <ac:chgData name="Josh Patton" userId="e4b2683345fa74cc" providerId="LiveId" clId="{D0866D54-CE65-4E65-B0B4-04652C09A884}" dt="2020-08-21T18:34:15.595" v="2653" actId="22"/>
          <ac:picMkLst>
            <pc:docMk/>
            <pc:sldMk cId="1443749284" sldId="305"/>
            <ac:picMk id="4" creationId="{904217EA-E415-49CE-A6BC-AF063B7D79F0}"/>
          </ac:picMkLst>
        </pc:picChg>
        <pc:picChg chg="add del mod">
          <ac:chgData name="Josh Patton" userId="e4b2683345fa74cc" providerId="LiveId" clId="{D0866D54-CE65-4E65-B0B4-04652C09A884}" dt="2020-08-21T18:34:43.055" v="2658" actId="22"/>
          <ac:picMkLst>
            <pc:docMk/>
            <pc:sldMk cId="1443749284" sldId="305"/>
            <ac:picMk id="6" creationId="{2F25CB55-3A87-45A1-A3AC-BD70F7FDDB6D}"/>
          </ac:picMkLst>
        </pc:picChg>
        <pc:picChg chg="add del mod">
          <ac:chgData name="Josh Patton" userId="e4b2683345fa74cc" providerId="LiveId" clId="{D0866D54-CE65-4E65-B0B4-04652C09A884}" dt="2020-08-21T18:41:42.373" v="2671" actId="21"/>
          <ac:picMkLst>
            <pc:docMk/>
            <pc:sldMk cId="1443749284" sldId="305"/>
            <ac:picMk id="7" creationId="{65AB771A-6677-4E42-8C3B-CBDC010DC707}"/>
          </ac:picMkLst>
        </pc:picChg>
        <pc:picChg chg="add del">
          <ac:chgData name="Josh Patton" userId="e4b2683345fa74cc" providerId="LiveId" clId="{D0866D54-CE65-4E65-B0B4-04652C09A884}" dt="2020-08-21T18:30:21.718" v="2546" actId="26606"/>
          <ac:picMkLst>
            <pc:docMk/>
            <pc:sldMk cId="1443749284" sldId="305"/>
            <ac:picMk id="13" creationId="{15640A69-3748-450C-8DDB-B2051AC04BC7}"/>
          </ac:picMkLst>
        </pc:picChg>
        <pc:picChg chg="add del">
          <ac:chgData name="Josh Patton" userId="e4b2683345fa74cc" providerId="LiveId" clId="{D0866D54-CE65-4E65-B0B4-04652C09A884}" dt="2020-08-21T18:32:30.486" v="2550" actId="26606"/>
          <ac:picMkLst>
            <pc:docMk/>
            <pc:sldMk cId="1443749284" sldId="305"/>
            <ac:picMk id="16" creationId="{8176C668-3F88-414B-AAEE-1785E38D5D59}"/>
          </ac:picMkLst>
        </pc:picChg>
        <pc:picChg chg="add mod ord modCrop">
          <ac:chgData name="Josh Patton" userId="e4b2683345fa74cc" providerId="LiveId" clId="{D0866D54-CE65-4E65-B0B4-04652C09A884}" dt="2020-08-21T20:17:46.891" v="2789" actId="26606"/>
          <ac:picMkLst>
            <pc:docMk/>
            <pc:sldMk cId="1443749284" sldId="305"/>
            <ac:picMk id="23" creationId="{97B86D43-F281-413B-A6A3-5D1ED63EAB64}"/>
          </ac:picMkLst>
        </pc:picChg>
        <pc:picChg chg="add mod ord modCrop">
          <ac:chgData name="Josh Patton" userId="e4b2683345fa74cc" providerId="LiveId" clId="{D0866D54-CE65-4E65-B0B4-04652C09A884}" dt="2020-08-21T20:17:46.891" v="2789" actId="26606"/>
          <ac:picMkLst>
            <pc:docMk/>
            <pc:sldMk cId="1443749284" sldId="305"/>
            <ac:picMk id="27" creationId="{52557563-76C8-4C61-936E-E867431F1094}"/>
          </ac:picMkLst>
        </pc:picChg>
        <pc:cxnChg chg="add del">
          <ac:chgData name="Josh Patton" userId="e4b2683345fa74cc" providerId="LiveId" clId="{D0866D54-CE65-4E65-B0B4-04652C09A884}" dt="2020-08-21T18:32:23.595" v="2548" actId="26606"/>
          <ac:cxnSpMkLst>
            <pc:docMk/>
            <pc:sldMk cId="1443749284" sldId="305"/>
            <ac:cxnSpMk id="10" creationId="{30EFD79F-7790-479B-B7DB-BD0D8C101DDD}"/>
          </ac:cxnSpMkLst>
        </pc:cxnChg>
        <pc:cxnChg chg="add del">
          <ac:chgData name="Josh Patton" userId="e4b2683345fa74cc" providerId="LiveId" clId="{D0866D54-CE65-4E65-B0B4-04652C09A884}" dt="2020-08-21T18:34:28.874" v="2654" actId="26606"/>
          <ac:cxnSpMkLst>
            <pc:docMk/>
            <pc:sldMk cId="1443749284" sldId="305"/>
            <ac:cxnSpMk id="19" creationId="{30EFD79F-7790-479B-B7DB-BD0D8C101DDD}"/>
          </ac:cxnSpMkLst>
        </pc:cxnChg>
        <pc:cxnChg chg="add del">
          <ac:chgData name="Josh Patton" userId="e4b2683345fa74cc" providerId="LiveId" clId="{D0866D54-CE65-4E65-B0B4-04652C09A884}" dt="2020-08-21T18:43:16.839" v="2682" actId="26606"/>
          <ac:cxnSpMkLst>
            <pc:docMk/>
            <pc:sldMk cId="1443749284" sldId="305"/>
            <ac:cxnSpMk id="26" creationId="{26E963D7-0A73-484A-B8A2-DDBFEA123C2F}"/>
          </ac:cxnSpMkLst>
        </pc:cxnChg>
        <pc:cxnChg chg="add del">
          <ac:chgData name="Josh Patton" userId="e4b2683345fa74cc" providerId="LiveId" clId="{D0866D54-CE65-4E65-B0B4-04652C09A884}" dt="2020-08-21T18:45:02.496" v="2695" actId="26606"/>
          <ac:cxnSpMkLst>
            <pc:docMk/>
            <pc:sldMk cId="1443749284" sldId="305"/>
            <ac:cxnSpMk id="37" creationId="{40B2C833-6511-4A48-909C-01F37BD74357}"/>
          </ac:cxnSpMkLst>
        </pc:cxnChg>
        <pc:cxnChg chg="add del">
          <ac:chgData name="Josh Patton" userId="e4b2683345fa74cc" providerId="LiveId" clId="{D0866D54-CE65-4E65-B0B4-04652C09A884}" dt="2020-08-21T18:45:02.496" v="2695" actId="26606"/>
          <ac:cxnSpMkLst>
            <pc:docMk/>
            <pc:sldMk cId="1443749284" sldId="305"/>
            <ac:cxnSpMk id="39" creationId="{AE1D19B2-F2ED-4169-8CD5-5AEF65264062}"/>
          </ac:cxnSpMkLst>
        </pc:cxnChg>
        <pc:cxnChg chg="add del">
          <ac:chgData name="Josh Patton" userId="e4b2683345fa74cc" providerId="LiveId" clId="{D0866D54-CE65-4E65-B0B4-04652C09A884}" dt="2020-08-21T18:45:20.026" v="2697" actId="26606"/>
          <ac:cxnSpMkLst>
            <pc:docMk/>
            <pc:sldMk cId="1443749284" sldId="305"/>
            <ac:cxnSpMk id="42" creationId="{3FD1B7E2-1618-4D02-B472-58A89FC9C34E}"/>
          </ac:cxnSpMkLst>
        </pc:cxnChg>
        <pc:cxnChg chg="add del">
          <ac:chgData name="Josh Patton" userId="e4b2683345fa74cc" providerId="LiveId" clId="{D0866D54-CE65-4E65-B0B4-04652C09A884}" dt="2020-08-21T20:17:46.875" v="2788" actId="26606"/>
          <ac:cxnSpMkLst>
            <pc:docMk/>
            <pc:sldMk cId="1443749284" sldId="305"/>
            <ac:cxnSpMk id="51" creationId="{603F6F3B-0497-43B2-A6AB-E8637EE36B05}"/>
          </ac:cxnSpMkLst>
        </pc:cxnChg>
      </pc:sldChg>
      <pc:sldMasterChg chg="delSldLayout">
        <pc:chgData name="Josh Patton" userId="e4b2683345fa74cc" providerId="LiveId" clId="{D0866D54-CE65-4E65-B0B4-04652C09A884}" dt="2020-08-24T02:08:48.424" v="6574" actId="2696"/>
        <pc:sldMasterMkLst>
          <pc:docMk/>
          <pc:sldMasterMk cId="3929134050" sldId="2147483707"/>
        </pc:sldMasterMkLst>
        <pc:sldLayoutChg chg="del">
          <pc:chgData name="Josh Patton" userId="e4b2683345fa74cc" providerId="LiveId" clId="{D0866D54-CE65-4E65-B0B4-04652C09A884}" dt="2020-08-24T02:08:48.424" v="6574" actId="2696"/>
          <pc:sldLayoutMkLst>
            <pc:docMk/>
            <pc:sldMasterMk cId="3929134050" sldId="2147483707"/>
            <pc:sldLayoutMk cId="292471752"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BE00BD1-EF1B-498A-85D2-C4B2DB50789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23" name="Rectangle 3">
            <a:extLst>
              <a:ext uri="{FF2B5EF4-FFF2-40B4-BE49-F238E27FC236}">
                <a16:creationId xmlns:a16="http://schemas.microsoft.com/office/drawing/2014/main" id="{C4C21675-9CAF-4638-92F1-66E542C2940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1B51F182-2502-451C-9B88-E62BE467075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387FD015-BEE6-454D-B133-A9D83250EBC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EC984797-91E4-4A86-AD95-3195B89D3CC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27" name="Rectangle 7">
            <a:extLst>
              <a:ext uri="{FF2B5EF4-FFF2-40B4-BE49-F238E27FC236}">
                <a16:creationId xmlns:a16="http://schemas.microsoft.com/office/drawing/2014/main" id="{DFBB52A1-B009-49D6-9D3B-E9EEFD2E040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FCF85C9-5ED7-4BB5-919F-406110E0F4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B8D9D22-3ABF-42A8-9C30-811F36CCF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1295355-328B-4749-9E86-0752BAC2FF3D}"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9553AC17-E609-4151-9291-BF48CAA68BF6}"/>
              </a:ext>
            </a:extLst>
          </p:cNvPr>
          <p:cNvSpPr>
            <a:spLocks noGrp="1" noRot="1" noChangeAspect="1" noChangeArrowheads="1" noTextEdit="1"/>
          </p:cNvSpPr>
          <p:nvPr>
            <p:ph type="sldImg"/>
          </p:nvPr>
        </p:nvSpPr>
        <p:spPr>
          <a:xfrm>
            <a:off x="1144588" y="685800"/>
            <a:ext cx="4570412" cy="3429000"/>
          </a:xfrm>
          <a:ln/>
        </p:spPr>
      </p:sp>
      <p:sp>
        <p:nvSpPr>
          <p:cNvPr id="7172" name="Rectangle 3">
            <a:extLst>
              <a:ext uri="{FF2B5EF4-FFF2-40B4-BE49-F238E27FC236}">
                <a16:creationId xmlns:a16="http://schemas.microsoft.com/office/drawing/2014/main" id="{3341EAC8-441B-4A44-9932-8B408EE86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a:latin typeface="Arial" panose="020B0604020202020204" pitchFamily="34" charset="0"/>
              </a:rPr>
              <a:t>The hierarchy of automation can be thought of as a pyramid with manual manipulation of flight controls without flight director guidance at the bottom of the pyramid and the flight director/autopilot/CDI coupled to LNAV-VNAV guidance at the top of the pyramid.  SMAs will be proficient in moving up and down the pyramid as conditions and system capability dictate.  SMAs shall become knowledgeable enough and understand the capabilities of the aircraft to the point that they are always at the highest level of automation possible, depending on the situation, without conscious effort.  This will create an environment where, in normal operation or when there is an abnormal situation or in combat, the crew will find themselves in a situation with the lowest workload and the highest level of situational awareness.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must still select lateral guidance passing 400’ AGL.</a:t>
            </a:r>
            <a:endParaRPr lang="en-US" dirty="0"/>
          </a:p>
        </p:txBody>
      </p:sp>
      <p:sp>
        <p:nvSpPr>
          <p:cNvPr id="4" name="Slide Number Placeholder 3"/>
          <p:cNvSpPr>
            <a:spLocks noGrp="1"/>
          </p:cNvSpPr>
          <p:nvPr>
            <p:ph type="sldNum" sz="quarter" idx="10"/>
          </p:nvPr>
        </p:nvSpPr>
        <p:spPr/>
        <p:txBody>
          <a:bodyPr/>
          <a:lstStyle/>
          <a:p>
            <a:pPr>
              <a:defRPr/>
            </a:pPr>
            <a:fld id="{3FCF85C9-5ED7-4BB5-919F-406110E0F420}" type="slidenum">
              <a:rPr lang="en-US" altLang="en-US" smtClean="0"/>
              <a:pPr>
                <a:defRPr/>
              </a:pPr>
              <a:t>20</a:t>
            </a:fld>
            <a:endParaRPr lang="en-US" altLang="en-US"/>
          </a:p>
        </p:txBody>
      </p:sp>
    </p:spTree>
    <p:extLst>
      <p:ext uri="{BB962C8B-B14F-4D97-AF65-F5344CB8AC3E}">
        <p14:creationId xmlns:p14="http://schemas.microsoft.com/office/powerpoint/2010/main" val="31873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53635D-58B8-4687-99F3-AE7DEBF53A3D}" type="slidenum">
              <a:rPr lang="en-US" altLang="en-US" smtClean="0"/>
              <a:pPr>
                <a:defRPr/>
              </a:pPr>
              <a:t>‹#›</a:t>
            </a:fld>
            <a:endParaRPr lang="en-US" altLang="en-US"/>
          </a:p>
        </p:txBody>
      </p:sp>
    </p:spTree>
    <p:extLst>
      <p:ext uri="{BB962C8B-B14F-4D97-AF65-F5344CB8AC3E}">
        <p14:creationId xmlns:p14="http://schemas.microsoft.com/office/powerpoint/2010/main" val="176619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387130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337129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573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264605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325733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113953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DEA027-A5B8-4EEA-B645-95CA814C6C18}" type="slidenum">
              <a:rPr lang="en-US" altLang="en-US" smtClean="0"/>
              <a:pPr>
                <a:defRPr/>
              </a:pPr>
              <a:t>‹#›</a:t>
            </a:fld>
            <a:endParaRPr lang="en-US" altLang="en-US"/>
          </a:p>
        </p:txBody>
      </p:sp>
    </p:spTree>
    <p:extLst>
      <p:ext uri="{BB962C8B-B14F-4D97-AF65-F5344CB8AC3E}">
        <p14:creationId xmlns:p14="http://schemas.microsoft.com/office/powerpoint/2010/main" val="334953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8A0099-1403-45ED-B064-2A85B8E6E913}" type="slidenum">
              <a:rPr lang="en-US" altLang="en-US" smtClean="0"/>
              <a:pPr>
                <a:defRPr/>
              </a:pPr>
              <a:t>‹#›</a:t>
            </a:fld>
            <a:endParaRPr lang="en-US" altLang="en-US"/>
          </a:p>
        </p:txBody>
      </p:sp>
    </p:spTree>
    <p:extLst>
      <p:ext uri="{BB962C8B-B14F-4D97-AF65-F5344CB8AC3E}">
        <p14:creationId xmlns:p14="http://schemas.microsoft.com/office/powerpoint/2010/main" val="152404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FA2483-7664-480B-AD95-9EC473364AE3}" type="slidenum">
              <a:rPr lang="en-US" altLang="en-US" smtClean="0"/>
              <a:pPr>
                <a:defRPr/>
              </a:pPr>
              <a:t>‹#›</a:t>
            </a:fld>
            <a:endParaRPr lang="en-US" altLang="en-US"/>
          </a:p>
        </p:txBody>
      </p:sp>
    </p:spTree>
    <p:extLst>
      <p:ext uri="{BB962C8B-B14F-4D97-AF65-F5344CB8AC3E}">
        <p14:creationId xmlns:p14="http://schemas.microsoft.com/office/powerpoint/2010/main" val="19293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4C8ED4-9B71-4708-ADCA-AACA219E9A6F}" type="slidenum">
              <a:rPr lang="en-US" altLang="en-US" smtClean="0"/>
              <a:pPr>
                <a:defRPr/>
              </a:pPr>
              <a:t>‹#›</a:t>
            </a:fld>
            <a:endParaRPr lang="en-US" altLang="en-US"/>
          </a:p>
        </p:txBody>
      </p:sp>
    </p:spTree>
    <p:extLst>
      <p:ext uri="{BB962C8B-B14F-4D97-AF65-F5344CB8AC3E}">
        <p14:creationId xmlns:p14="http://schemas.microsoft.com/office/powerpoint/2010/main" val="374051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1ACC71-3360-4DA4-8479-FA1E78C437F0}" type="slidenum">
              <a:rPr lang="en-US" altLang="en-US" smtClean="0"/>
              <a:pPr>
                <a:defRPr/>
              </a:pPr>
              <a:t>‹#›</a:t>
            </a:fld>
            <a:endParaRPr lang="en-US" altLang="en-US"/>
          </a:p>
        </p:txBody>
      </p:sp>
    </p:spTree>
    <p:extLst>
      <p:ext uri="{BB962C8B-B14F-4D97-AF65-F5344CB8AC3E}">
        <p14:creationId xmlns:p14="http://schemas.microsoft.com/office/powerpoint/2010/main" val="244328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0A19D4-DCA2-465B-9BBB-389618085F27}" type="slidenum">
              <a:rPr lang="en-US" altLang="en-US" smtClean="0"/>
              <a:pPr>
                <a:defRPr/>
              </a:pPr>
              <a:t>‹#›</a:t>
            </a:fld>
            <a:endParaRPr lang="en-US" altLang="en-US"/>
          </a:p>
        </p:txBody>
      </p:sp>
    </p:spTree>
    <p:extLst>
      <p:ext uri="{BB962C8B-B14F-4D97-AF65-F5344CB8AC3E}">
        <p14:creationId xmlns:p14="http://schemas.microsoft.com/office/powerpoint/2010/main" val="120621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5AEC9E-1BC9-4F39-ACDF-99CAA47C3D98}" type="slidenum">
              <a:rPr lang="en-US" altLang="en-US" smtClean="0"/>
              <a:pPr>
                <a:defRPr/>
              </a:pPr>
              <a:t>‹#›</a:t>
            </a:fld>
            <a:endParaRPr lang="en-US" altLang="en-US"/>
          </a:p>
        </p:txBody>
      </p:sp>
    </p:spTree>
    <p:extLst>
      <p:ext uri="{BB962C8B-B14F-4D97-AF65-F5344CB8AC3E}">
        <p14:creationId xmlns:p14="http://schemas.microsoft.com/office/powerpoint/2010/main" val="275303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78BE9F-C1F0-4359-AE63-C9115DDEC72D}" type="slidenum">
              <a:rPr lang="en-US" altLang="en-US" smtClean="0"/>
              <a:pPr>
                <a:defRPr/>
              </a:pPr>
              <a:t>‹#›</a:t>
            </a:fld>
            <a:endParaRPr lang="en-US" altLang="en-US"/>
          </a:p>
        </p:txBody>
      </p:sp>
    </p:spTree>
    <p:extLst>
      <p:ext uri="{BB962C8B-B14F-4D97-AF65-F5344CB8AC3E}">
        <p14:creationId xmlns:p14="http://schemas.microsoft.com/office/powerpoint/2010/main" val="243126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6D6456-1EE7-453F-8E6B-3F2D1BAC361A}" type="slidenum">
              <a:rPr lang="en-US" altLang="en-US" smtClean="0"/>
              <a:pPr>
                <a:defRPr/>
              </a:pPr>
              <a:t>‹#›</a:t>
            </a:fld>
            <a:endParaRPr lang="en-US" altLang="en-US"/>
          </a:p>
        </p:txBody>
      </p:sp>
    </p:spTree>
    <p:extLst>
      <p:ext uri="{BB962C8B-B14F-4D97-AF65-F5344CB8AC3E}">
        <p14:creationId xmlns:p14="http://schemas.microsoft.com/office/powerpoint/2010/main" val="42108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94838F-E84D-4E2A-B352-2B46F33B00A4}" type="slidenum">
              <a:rPr lang="en-US" altLang="en-US" smtClean="0"/>
              <a:pPr>
                <a:defRPr/>
              </a:pPr>
              <a:t>‹#›</a:t>
            </a:fld>
            <a:endParaRPr lang="en-US" altLang="en-US"/>
          </a:p>
        </p:txBody>
      </p:sp>
    </p:spTree>
    <p:extLst>
      <p:ext uri="{BB962C8B-B14F-4D97-AF65-F5344CB8AC3E}">
        <p14:creationId xmlns:p14="http://schemas.microsoft.com/office/powerpoint/2010/main" val="26149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859328688"/>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id="{B98A985D-8052-4911-97D4-C4199840BD71}"/>
              </a:ext>
            </a:extLst>
          </p:cNvPr>
          <p:cNvSpPr txBox="1">
            <a:spLocks noChangeArrowheads="1"/>
          </p:cNvSpPr>
          <p:nvPr/>
        </p:nvSpPr>
        <p:spPr bwMode="auto">
          <a:xfrm>
            <a:off x="533400" y="685800"/>
            <a:ext cx="8305800" cy="707886"/>
          </a:xfrm>
          <a:prstGeom prst="rect">
            <a:avLst/>
          </a:prstGeom>
          <a:noFill/>
          <a:ln w="9525">
            <a:noFill/>
            <a:miter lim="800000"/>
            <a:headEnd/>
            <a:tailEnd/>
          </a:ln>
          <a:effectLst/>
        </p:spPr>
        <p:txBody>
          <a:bodyPr wrap="square">
            <a:spAutoFit/>
          </a:bodyPr>
          <a:lstStyle/>
          <a:p>
            <a:pPr algn="ctr">
              <a:spcBef>
                <a:spcPct val="50000"/>
              </a:spcBef>
              <a:defRPr/>
            </a:pPr>
            <a:r>
              <a:rPr lang="en-US" sz="4000" dirty="0">
                <a:effectLst>
                  <a:outerShdw blurRad="38100" dist="38100" dir="2700000" algn="tl">
                    <a:srgbClr val="000000"/>
                  </a:outerShdw>
                </a:effectLst>
              </a:rPr>
              <a:t>I0103 - FGP and Automation</a:t>
            </a:r>
          </a:p>
        </p:txBody>
      </p:sp>
      <p:pic>
        <p:nvPicPr>
          <p:cNvPr id="2" name="Picture 1"/>
          <p:cNvPicPr>
            <a:picLocks noChangeAspect="1"/>
          </p:cNvPicPr>
          <p:nvPr/>
        </p:nvPicPr>
        <p:blipFill>
          <a:blip r:embed="rId2"/>
          <a:stretch>
            <a:fillRect/>
          </a:stretch>
        </p:blipFill>
        <p:spPr>
          <a:xfrm>
            <a:off x="2059515" y="1828800"/>
            <a:ext cx="5405969" cy="469554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a:extLst>
              <a:ext uri="{FF2B5EF4-FFF2-40B4-BE49-F238E27FC236}">
                <a16:creationId xmlns:a16="http://schemas.microsoft.com/office/drawing/2014/main" id="{9DFB29F8-3D7E-491A-8333-321C48C9BCE7}"/>
              </a:ext>
            </a:extLst>
          </p:cNvPr>
          <p:cNvSpPr>
            <a:spLocks noChangeArrowheads="1"/>
          </p:cNvSpPr>
          <p:nvPr/>
        </p:nvSpPr>
        <p:spPr bwMode="auto">
          <a:xfrm>
            <a:off x="514350" y="685800"/>
            <a:ext cx="3589308" cy="1035579"/>
          </a:xfrm>
          <a:prstGeom prst="rect">
            <a:avLst/>
          </a:prstGeom>
        </p:spPr>
        <p:txBody>
          <a:bodyPr vert="horz" lIns="91440" tIns="45720" rIns="91440" bIns="45720" rtlCol="0" anchor="ctr">
            <a:normAutofit lnSpcReduction="10000"/>
          </a:bodyPr>
          <a:lstStyle/>
          <a:p>
            <a:pPr>
              <a:spcBef>
                <a:spcPct val="0"/>
              </a:spcBef>
              <a:spcAft>
                <a:spcPts val="600"/>
              </a:spcAft>
              <a:defRPr/>
            </a:pPr>
            <a:r>
              <a:rPr lang="en-US" sz="3200" cap="all" dirty="0">
                <a:ln w="3175" cmpd="sng">
                  <a:noFill/>
                </a:ln>
                <a:effectLst>
                  <a:outerShdw blurRad="38100" dist="38100" dir="2700000" algn="tl">
                    <a:srgbClr val="000000">
                      <a:alpha val="43137"/>
                    </a:srgbClr>
                  </a:outerShdw>
                </a:effectLst>
                <a:latin typeface="+mj-lt"/>
                <a:ea typeface="+mj-ea"/>
                <a:cs typeface="+mj-cs"/>
              </a:rPr>
              <a:t>Heading Mode</a:t>
            </a:r>
          </a:p>
        </p:txBody>
      </p:sp>
      <p:sp>
        <p:nvSpPr>
          <p:cNvPr id="36868" name="Rectangle 4">
            <a:extLst>
              <a:ext uri="{FF2B5EF4-FFF2-40B4-BE49-F238E27FC236}">
                <a16:creationId xmlns:a16="http://schemas.microsoft.com/office/drawing/2014/main" id="{9AC1DEFD-E773-4983-8A54-60779DC37013}"/>
              </a:ext>
            </a:extLst>
          </p:cNvPr>
          <p:cNvSpPr>
            <a:spLocks noChangeArrowheads="1"/>
          </p:cNvSpPr>
          <p:nvPr/>
        </p:nvSpPr>
        <p:spPr bwMode="auto">
          <a:xfrm>
            <a:off x="514350" y="2142067"/>
            <a:ext cx="3589308" cy="4258733"/>
          </a:xfrm>
          <a:prstGeom prst="rect">
            <a:avLst/>
          </a:prstGeom>
        </p:spPr>
        <p:txBody>
          <a:bodyPr vert="horz" lIns="91440" tIns="45720" rIns="91440" bIns="45720" rtlCol="0" anchor="ctr">
            <a:normAutofit fontScale="92500" lnSpcReduction="10000"/>
          </a:bodyPr>
          <a:lstStyle/>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HDG – Press the HDG button to select heading as the lateral mode.</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 Turn the heading knob to desired heading.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Press the heading knob to sync heading bug to current aircraft heading.</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½ Angle of Bank function automatically come on at 18,500 ft or can be manually selected on the </a:t>
            </a:r>
            <a:r>
              <a:rPr lang="en-US" sz="2000" dirty="0" smtClean="0">
                <a:effectLst>
                  <a:outerShdw blurRad="38100" dist="38100" dir="2700000" algn="tl">
                    <a:srgbClr val="000000">
                      <a:alpha val="43137"/>
                    </a:srgbClr>
                  </a:outerShdw>
                </a:effectLst>
              </a:rPr>
              <a:t>FGP. This limits the FD angle to 12.5 degrees.</a:t>
            </a: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b="1" dirty="0"/>
          </a:p>
        </p:txBody>
      </p:sp>
      <p:pic>
        <p:nvPicPr>
          <p:cNvPr id="16389" name="Picture 8">
            <a:extLst>
              <a:ext uri="{FF2B5EF4-FFF2-40B4-BE49-F238E27FC236}">
                <a16:creationId xmlns:a16="http://schemas.microsoft.com/office/drawing/2014/main" id="{D0C187CD-A7BF-4EAD-8F60-05A1D024DB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2077" y="1389244"/>
            <a:ext cx="1989096" cy="1112476"/>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0" name="Picture 9">
            <a:extLst>
              <a:ext uri="{FF2B5EF4-FFF2-40B4-BE49-F238E27FC236}">
                <a16:creationId xmlns:a16="http://schemas.microsoft.com/office/drawing/2014/main" id="{79E12466-1159-4491-951E-FFBD3B2DDC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6561" y="1598547"/>
            <a:ext cx="1989096" cy="693870"/>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88" name="Picture 7">
            <a:extLst>
              <a:ext uri="{FF2B5EF4-FFF2-40B4-BE49-F238E27FC236}">
                <a16:creationId xmlns:a16="http://schemas.microsoft.com/office/drawing/2014/main" id="{B6F47A3A-BBC4-45F5-94E7-6D8947BEAA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2077" y="3749421"/>
            <a:ext cx="4108022" cy="1355915"/>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Rectangle 11">
            <a:extLst>
              <a:ext uri="{FF2B5EF4-FFF2-40B4-BE49-F238E27FC236}">
                <a16:creationId xmlns:a16="http://schemas.microsoft.com/office/drawing/2014/main" id="{12681960-F26A-4A10-B7EA-8743D06D4F5B}"/>
              </a:ext>
            </a:extLst>
          </p:cNvPr>
          <p:cNvSpPr>
            <a:spLocks noChangeArrowheads="1"/>
          </p:cNvSpPr>
          <p:nvPr/>
        </p:nvSpPr>
        <p:spPr bwMode="auto">
          <a:xfrm>
            <a:off x="3514222" y="1030288"/>
            <a:ext cx="4598697" cy="1035579"/>
          </a:xfrm>
          <a:prstGeom prst="rect">
            <a:avLst/>
          </a:prstGeom>
        </p:spPr>
        <p:txBody>
          <a:bodyPr vert="horz" lIns="91440" tIns="45720" rIns="91440" bIns="45720" rtlCol="0" anchor="ctr">
            <a:normAutofit fontScale="92500"/>
          </a:bodyPr>
          <a:lstStyle/>
          <a:p>
            <a:pPr>
              <a:spcBef>
                <a:spcPct val="0"/>
              </a:spcBef>
              <a:spcAft>
                <a:spcPts val="600"/>
              </a:spcAft>
              <a:defRPr/>
            </a:pPr>
            <a:r>
              <a:rPr lang="en-US" sz="3600" cap="all" dirty="0">
                <a:ln w="3175" cmpd="sng">
                  <a:noFill/>
                </a:ln>
                <a:effectLst>
                  <a:outerShdw blurRad="38100" dist="38100" dir="2700000" algn="tl">
                    <a:srgbClr val="000000">
                      <a:alpha val="43137"/>
                    </a:srgbClr>
                  </a:outerShdw>
                </a:effectLst>
                <a:latin typeface="+mj-lt"/>
                <a:ea typeface="+mj-ea"/>
                <a:cs typeface="+mj-cs"/>
              </a:rPr>
              <a:t>Navigation Mode</a:t>
            </a:r>
          </a:p>
        </p:txBody>
      </p:sp>
      <p:pic>
        <p:nvPicPr>
          <p:cNvPr id="3" name="Picture 2">
            <a:extLst>
              <a:ext uri="{FF2B5EF4-FFF2-40B4-BE49-F238E27FC236}">
                <a16:creationId xmlns:a16="http://schemas.microsoft.com/office/drawing/2014/main" id="{063D57EF-619F-4B23-871A-536B3ABB8685}"/>
              </a:ext>
            </a:extLst>
          </p:cNvPr>
          <p:cNvPicPr>
            <a:picLocks noChangeAspect="1"/>
          </p:cNvPicPr>
          <p:nvPr/>
        </p:nvPicPr>
        <p:blipFill rotWithShape="1">
          <a:blip r:embed="rId2">
            <a:extLst>
              <a:ext uri="{28A0092B-C50C-407E-A947-70E740481C1C}">
                <a14:useLocalDpi xmlns:a14="http://schemas.microsoft.com/office/drawing/2010/main" val="0"/>
              </a:ext>
            </a:extLst>
          </a:blip>
          <a:srcRect t="14596" r="28261"/>
          <a:stretch/>
        </p:blipFill>
        <p:spPr>
          <a:xfrm>
            <a:off x="462786" y="1291532"/>
            <a:ext cx="2584285" cy="1792087"/>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5846" name="Rectangle 6">
            <a:extLst>
              <a:ext uri="{FF2B5EF4-FFF2-40B4-BE49-F238E27FC236}">
                <a16:creationId xmlns:a16="http://schemas.microsoft.com/office/drawing/2014/main" id="{2A8C894B-0783-4143-B897-8C9398E99ABF}"/>
              </a:ext>
            </a:extLst>
          </p:cNvPr>
          <p:cNvSpPr>
            <a:spLocks noChangeArrowheads="1"/>
          </p:cNvSpPr>
          <p:nvPr/>
        </p:nvSpPr>
        <p:spPr bwMode="auto">
          <a:xfrm>
            <a:off x="3514222" y="2142067"/>
            <a:ext cx="4598697"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dirty="0">
                <a:effectLst>
                  <a:outerShdw blurRad="38100" dist="38100" dir="2700000" algn="tl">
                    <a:srgbClr val="000000">
                      <a:alpha val="43137"/>
                    </a:srgbClr>
                  </a:outerShdw>
                </a:effectLst>
              </a:rPr>
              <a:t>NAV – Navigation mode captures and tracks a pilot selected course from the active NAV source.  NAV mode provides only lateral guidance and must be used for non-precision approaches. </a:t>
            </a:r>
            <a:r>
              <a:rPr lang="en-US" i="1" dirty="0">
                <a:effectLst>
                  <a:outerShdw blurRad="38100" dist="38100" dir="2700000" algn="tl">
                    <a:srgbClr val="000000">
                      <a:alpha val="43137"/>
                    </a:srgbClr>
                  </a:outerShdw>
                </a:effectLst>
              </a:rPr>
              <a:t>(Except LNAV/VNAV)</a:t>
            </a:r>
          </a:p>
        </p:txBody>
      </p:sp>
      <p:pic>
        <p:nvPicPr>
          <p:cNvPr id="18435" name="Picture 8">
            <a:extLst>
              <a:ext uri="{FF2B5EF4-FFF2-40B4-BE49-F238E27FC236}">
                <a16:creationId xmlns:a16="http://schemas.microsoft.com/office/drawing/2014/main" id="{ED54897A-237E-4CF8-94EF-F52C28FD50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17" r="53644" b="2"/>
          <a:stretch/>
        </p:blipFill>
        <p:spPr bwMode="auto">
          <a:xfrm>
            <a:off x="528696" y="3508376"/>
            <a:ext cx="2452465" cy="2314574"/>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a:extLst>
              <a:ext uri="{FF2B5EF4-FFF2-40B4-BE49-F238E27FC236}">
                <a16:creationId xmlns:a16="http://schemas.microsoft.com/office/drawing/2014/main" id="{B3193BBF-B43C-479D-8497-4013BCFF929E}"/>
              </a:ext>
            </a:extLst>
          </p:cNvPr>
          <p:cNvSpPr>
            <a:spLocks noChangeArrowheads="1"/>
          </p:cNvSpPr>
          <p:nvPr/>
        </p:nvSpPr>
        <p:spPr bwMode="auto">
          <a:xfrm>
            <a:off x="1066800" y="914400"/>
            <a:ext cx="7391400" cy="3785652"/>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APPR – Approach mode generates commands to capture and track the selected localizer or FMS course and vertical Glideslope (GS) or Vertical </a:t>
            </a:r>
            <a:r>
              <a:rPr lang="en-US" sz="2000" dirty="0" err="1">
                <a:effectLst>
                  <a:outerShdw blurRad="38100" dist="38100" dir="2700000" algn="tl">
                    <a:srgbClr val="000000">
                      <a:alpha val="43137"/>
                    </a:srgbClr>
                  </a:outerShdw>
                </a:effectLst>
              </a:rPr>
              <a:t>Glidepath</a:t>
            </a:r>
            <a:r>
              <a:rPr lang="en-US" sz="2000" dirty="0">
                <a:effectLst>
                  <a:outerShdw blurRad="38100" dist="38100" dir="2700000" algn="tl">
                    <a:srgbClr val="000000">
                      <a:alpha val="43137"/>
                    </a:srgbClr>
                  </a:outerShdw>
                </a:effectLst>
              </a:rPr>
              <a:t> (VGP). </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ILS – Upon tuning the frequency </a:t>
            </a:r>
            <a:r>
              <a:rPr lang="en-US" sz="2000" dirty="0" smtClean="0">
                <a:effectLst>
                  <a:outerShdw blurRad="38100" dist="38100" dir="2700000" algn="tl">
                    <a:srgbClr val="000000">
                      <a:alpha val="43137"/>
                    </a:srgbClr>
                  </a:outerShdw>
                </a:effectLst>
              </a:rPr>
              <a:t>and </a:t>
            </a:r>
            <a:r>
              <a:rPr lang="en-US" sz="2000" dirty="0">
                <a:effectLst>
                  <a:outerShdw blurRad="38100" dist="38100" dir="2700000" algn="tl">
                    <a:srgbClr val="000000">
                      <a:alpha val="43137"/>
                    </a:srgbClr>
                  </a:outerShdw>
                </a:effectLst>
              </a:rPr>
              <a:t>setting the course APPR Mode will arm LOC and GS which will be captured by the FGC once established.</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RNAV (LNAV/VNAV) – Mode will capture in FMS for the lateral mode and Vertical Glide Path (VGP) for the vertical mode. VGP is a mode that was designed to let an FMS approach operate like a normal ILS approach. </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Once vertical guidance (GS or VGP) is captured the PM can set heading and climb out altitude for the missed approach. </a:t>
            </a:r>
          </a:p>
        </p:txBody>
      </p:sp>
      <p:sp>
        <p:nvSpPr>
          <p:cNvPr id="34827" name="Rectangle 11">
            <a:extLst>
              <a:ext uri="{FF2B5EF4-FFF2-40B4-BE49-F238E27FC236}">
                <a16:creationId xmlns:a16="http://schemas.microsoft.com/office/drawing/2014/main" id="{A5FE1770-21FA-48A4-A4E8-222D8318A8FA}"/>
              </a:ext>
            </a:extLst>
          </p:cNvPr>
          <p:cNvSpPr>
            <a:spLocks noChangeArrowheads="1"/>
          </p:cNvSpPr>
          <p:nvPr/>
        </p:nvSpPr>
        <p:spPr bwMode="auto">
          <a:xfrm>
            <a:off x="2819400" y="206514"/>
            <a:ext cx="3547831"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Approach Mode</a:t>
            </a:r>
          </a:p>
        </p:txBody>
      </p:sp>
      <p:pic>
        <p:nvPicPr>
          <p:cNvPr id="3" name="Picture 2">
            <a:extLst>
              <a:ext uri="{FF2B5EF4-FFF2-40B4-BE49-F238E27FC236}">
                <a16:creationId xmlns:a16="http://schemas.microsoft.com/office/drawing/2014/main" id="{E2BB85F1-5360-437B-B260-69AD6A50D0BD}"/>
              </a:ext>
            </a:extLst>
          </p:cNvPr>
          <p:cNvPicPr>
            <a:picLocks noChangeAspect="1"/>
          </p:cNvPicPr>
          <p:nvPr/>
        </p:nvPicPr>
        <p:blipFill rotWithShape="1">
          <a:blip r:embed="rId2">
            <a:extLst>
              <a:ext uri="{28A0092B-C50C-407E-A947-70E740481C1C}">
                <a14:useLocalDpi xmlns:a14="http://schemas.microsoft.com/office/drawing/2010/main" val="0"/>
              </a:ext>
            </a:extLst>
          </a:blip>
          <a:srcRect t="19820"/>
          <a:stretch/>
        </p:blipFill>
        <p:spPr>
          <a:xfrm>
            <a:off x="1828800" y="5029200"/>
            <a:ext cx="5220911" cy="1420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F742579-7FF4-4960-BD2A-301BA88F85E1}"/>
              </a:ext>
            </a:extLst>
          </p:cNvPr>
          <p:cNvSpPr>
            <a:spLocks noChangeArrowheads="1"/>
          </p:cNvSpPr>
          <p:nvPr/>
        </p:nvSpPr>
        <p:spPr bwMode="auto">
          <a:xfrm>
            <a:off x="514350" y="2142067"/>
            <a:ext cx="4711701" cy="3649131"/>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ALT – Selects ALT hold mode (push-on/push-off) Maintains existing pressure altitude.</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ALT knob changes desired altitude.</a:t>
            </a:r>
          </a:p>
          <a:p>
            <a:pPr>
              <a:spcAft>
                <a:spcPts val="1000"/>
              </a:spcAft>
              <a:buClr>
                <a:schemeClr val="tx1"/>
              </a:buClr>
              <a:buSzPct val="100000"/>
              <a:buFont typeface="Arial"/>
              <a:buChar char="•"/>
              <a:defRPr/>
            </a:pP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b="1" dirty="0"/>
          </a:p>
        </p:txBody>
      </p:sp>
      <p:pic>
        <p:nvPicPr>
          <p:cNvPr id="21509" name="Picture 8">
            <a:extLst>
              <a:ext uri="{FF2B5EF4-FFF2-40B4-BE49-F238E27FC236}">
                <a16:creationId xmlns:a16="http://schemas.microsoft.com/office/drawing/2014/main" id="{7DDCF066-2222-4D9E-A730-A79587E4A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68" r="1" b="1"/>
          <a:stretch/>
        </p:blipFill>
        <p:spPr bwMode="auto">
          <a:xfrm>
            <a:off x="5693202" y="990600"/>
            <a:ext cx="2584285" cy="2438398"/>
          </a:xfrm>
          <a:custGeom>
            <a:avLst/>
            <a:gdLst/>
            <a:ahLst/>
            <a:cxnLst/>
            <a:rect l="l" t="t" r="r" b="b"/>
            <a:pathLst>
              <a:path w="3445714" h="2438398">
                <a:moveTo>
                  <a:pt x="150922" y="0"/>
                </a:moveTo>
                <a:lnTo>
                  <a:pt x="3294792" y="0"/>
                </a:lnTo>
                <a:cubicBezTo>
                  <a:pt x="3378144" y="0"/>
                  <a:pt x="3445714" y="67570"/>
                  <a:pt x="3445714" y="150922"/>
                </a:cubicBezTo>
                <a:lnTo>
                  <a:pt x="3445714" y="2438398"/>
                </a:lnTo>
                <a:lnTo>
                  <a:pt x="0" y="2438398"/>
                </a:lnTo>
                <a:lnTo>
                  <a:pt x="0" y="150922"/>
                </a:lnTo>
                <a:cubicBezTo>
                  <a:pt x="0" y="67570"/>
                  <a:pt x="67570" y="0"/>
                  <a:pt x="150922"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a:extLst>
              <a:ext uri="{FF2B5EF4-FFF2-40B4-BE49-F238E27FC236}">
                <a16:creationId xmlns:a16="http://schemas.microsoft.com/office/drawing/2014/main" id="{FCAFFB18-6521-4E6E-B4D5-C965D321D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35" r="23384" b="1"/>
          <a:stretch/>
        </p:blipFill>
        <p:spPr bwMode="auto">
          <a:xfrm>
            <a:off x="5693202" y="3428998"/>
            <a:ext cx="2584285" cy="2362201"/>
          </a:xfrm>
          <a:custGeom>
            <a:avLst/>
            <a:gdLst/>
            <a:ahLst/>
            <a:cxnLst/>
            <a:rect l="l" t="t" r="r" b="b"/>
            <a:pathLst>
              <a:path w="3445714" h="2362201">
                <a:moveTo>
                  <a:pt x="0" y="0"/>
                </a:moveTo>
                <a:lnTo>
                  <a:pt x="3445714" y="0"/>
                </a:lnTo>
                <a:lnTo>
                  <a:pt x="3445714" y="2211279"/>
                </a:lnTo>
                <a:cubicBezTo>
                  <a:pt x="3445714" y="2294631"/>
                  <a:pt x="3378144" y="2362201"/>
                  <a:pt x="3294792" y="2362201"/>
                </a:cubicBezTo>
                <a:lnTo>
                  <a:pt x="150922" y="2362201"/>
                </a:lnTo>
                <a:cubicBezTo>
                  <a:pt x="67570" y="2362201"/>
                  <a:pt x="0" y="2294631"/>
                  <a:pt x="0" y="2211279"/>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1447800"/>
            <a:ext cx="1856598"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Altitude</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E8A63D5-DA28-459D-B278-0F9C3148BA32}"/>
              </a:ext>
            </a:extLst>
          </p:cNvPr>
          <p:cNvSpPr>
            <a:spLocks noChangeArrowheads="1"/>
          </p:cNvSpPr>
          <p:nvPr/>
        </p:nvSpPr>
        <p:spPr bwMode="auto">
          <a:xfrm>
            <a:off x="0" y="1524000"/>
            <a:ext cx="878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b="1"/>
          </a:p>
          <a:p>
            <a:pPr>
              <a:spcBef>
                <a:spcPct val="0"/>
              </a:spcBef>
              <a:buClrTx/>
              <a:buSzTx/>
              <a:buFontTx/>
              <a:buNone/>
            </a:pPr>
            <a:endParaRPr lang="en-US" altLang="en-US" sz="1800"/>
          </a:p>
        </p:txBody>
      </p:sp>
      <p:sp>
        <p:nvSpPr>
          <p:cNvPr id="11272" name="Rectangle 8">
            <a:extLst>
              <a:ext uri="{FF2B5EF4-FFF2-40B4-BE49-F238E27FC236}">
                <a16:creationId xmlns:a16="http://schemas.microsoft.com/office/drawing/2014/main" id="{70B059FD-0224-4CEA-9CE6-34CE7877E765}"/>
              </a:ext>
            </a:extLst>
          </p:cNvPr>
          <p:cNvSpPr>
            <a:spLocks noChangeArrowheads="1"/>
          </p:cNvSpPr>
          <p:nvPr/>
        </p:nvSpPr>
        <p:spPr bwMode="auto">
          <a:xfrm>
            <a:off x="650081" y="1423955"/>
            <a:ext cx="7843838" cy="1477328"/>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dirty="0">
                <a:effectLst>
                  <a:outerShdw blurRad="38100" dist="38100" dir="2700000" algn="tl">
                    <a:srgbClr val="000000"/>
                  </a:outerShdw>
                </a:effectLst>
              </a:rPr>
              <a:t>ALTS – Altitude pre-selector (PSA) captures the target altitude.  Available when the following modes are not active: GS approach mode, GP approach mode, altitude hold mode. </a:t>
            </a:r>
            <a:r>
              <a:rPr lang="en-US" dirty="0" smtClean="0">
                <a:effectLst>
                  <a:outerShdw blurRad="38100" dist="38100" dir="2700000" algn="tl">
                    <a:srgbClr val="000000"/>
                  </a:outerShdw>
                </a:effectLst>
              </a:rPr>
              <a:t> </a:t>
            </a:r>
          </a:p>
          <a:p>
            <a:pPr marL="285750" indent="-285750">
              <a:buFont typeface="Arial" panose="020B0604020202020204" pitchFamily="34" charset="0"/>
              <a:buChar char="•"/>
              <a:defRPr/>
            </a:pPr>
            <a:r>
              <a:rPr lang="en-US" dirty="0" smtClean="0">
                <a:effectLst>
                  <a:outerShdw blurRad="38100" dist="38100" dir="2700000" algn="tl">
                    <a:srgbClr val="000000"/>
                  </a:outerShdw>
                </a:effectLst>
              </a:rPr>
              <a:t>ALTS </a:t>
            </a:r>
            <a:r>
              <a:rPr lang="en-US" dirty="0">
                <a:effectLst>
                  <a:outerShdw blurRad="38100" dist="38100" dir="2700000" algn="tl">
                    <a:srgbClr val="000000"/>
                  </a:outerShdw>
                </a:effectLst>
              </a:rPr>
              <a:t>will automatically arm when the PSA knob is turned to an altitude other than the current altitude and </a:t>
            </a:r>
            <a:r>
              <a:rPr lang="en-US" dirty="0" smtClean="0">
                <a:effectLst>
                  <a:outerShdw blurRad="38100" dist="38100" dir="2700000" algn="tl">
                    <a:srgbClr val="000000"/>
                  </a:outerShdw>
                </a:effectLst>
              </a:rPr>
              <a:t>a vertical guidance mode (FLC or V/S) is selected.</a:t>
            </a:r>
            <a:endParaRPr lang="en-US" dirty="0">
              <a:effectLst>
                <a:outerShdw blurRad="38100" dist="38100" dir="2700000" algn="tl">
                  <a:srgbClr val="000000"/>
                </a:outerShdw>
              </a:effectLst>
            </a:endParaRPr>
          </a:p>
        </p:txBody>
      </p:sp>
      <p:sp>
        <p:nvSpPr>
          <p:cNvPr id="11273" name="Rectangle 9">
            <a:extLst>
              <a:ext uri="{FF2B5EF4-FFF2-40B4-BE49-F238E27FC236}">
                <a16:creationId xmlns:a16="http://schemas.microsoft.com/office/drawing/2014/main" id="{A2CA2EA6-C431-4DCB-A5B1-C22EF8DF548D}"/>
              </a:ext>
            </a:extLst>
          </p:cNvPr>
          <p:cNvSpPr>
            <a:spLocks noChangeArrowheads="1"/>
          </p:cNvSpPr>
          <p:nvPr/>
        </p:nvSpPr>
        <p:spPr bwMode="auto">
          <a:xfrm>
            <a:off x="3744227" y="479564"/>
            <a:ext cx="1914307"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Altitude</a:t>
            </a:r>
          </a:p>
        </p:txBody>
      </p:sp>
      <p:pic>
        <p:nvPicPr>
          <p:cNvPr id="9" name="Picture 8">
            <a:extLst>
              <a:ext uri="{FF2B5EF4-FFF2-40B4-BE49-F238E27FC236}">
                <a16:creationId xmlns:a16="http://schemas.microsoft.com/office/drawing/2014/main" id="{C2C2678B-AD09-447D-99F9-09A8140A943C}"/>
              </a:ext>
            </a:extLst>
          </p:cNvPr>
          <p:cNvPicPr>
            <a:picLocks noChangeAspect="1"/>
          </p:cNvPicPr>
          <p:nvPr/>
        </p:nvPicPr>
        <p:blipFill rotWithShape="1">
          <a:blip r:embed="rId2">
            <a:extLst>
              <a:ext uri="{28A0092B-C50C-407E-A947-70E740481C1C}">
                <a14:useLocalDpi xmlns:a14="http://schemas.microsoft.com/office/drawing/2010/main" val="0"/>
              </a:ext>
            </a:extLst>
          </a:blip>
          <a:srcRect t="13490"/>
          <a:stretch/>
        </p:blipFill>
        <p:spPr>
          <a:xfrm>
            <a:off x="1103242" y="3365742"/>
            <a:ext cx="3517526" cy="1376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99CE5807-76D9-4F10-9A7D-4FD7EA986C63}"/>
              </a:ext>
            </a:extLst>
          </p:cNvPr>
          <p:cNvPicPr>
            <a:picLocks noChangeAspect="1"/>
          </p:cNvPicPr>
          <p:nvPr/>
        </p:nvPicPr>
        <p:blipFill rotWithShape="1">
          <a:blip r:embed="rId3">
            <a:extLst>
              <a:ext uri="{28A0092B-C50C-407E-A947-70E740481C1C}">
                <a14:useLocalDpi xmlns:a14="http://schemas.microsoft.com/office/drawing/2010/main" val="0"/>
              </a:ext>
            </a:extLst>
          </a:blip>
          <a:srcRect t="24651"/>
          <a:stretch/>
        </p:blipFill>
        <p:spPr>
          <a:xfrm>
            <a:off x="4593336" y="3361617"/>
            <a:ext cx="3725885" cy="139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FBE5E4B7-6273-4D27-B601-6EF425D2140B}"/>
              </a:ext>
            </a:extLst>
          </p:cNvPr>
          <p:cNvPicPr>
            <a:picLocks noChangeAspect="1"/>
          </p:cNvPicPr>
          <p:nvPr/>
        </p:nvPicPr>
        <p:blipFill rotWithShape="1">
          <a:blip r:embed="rId4">
            <a:extLst>
              <a:ext uri="{28A0092B-C50C-407E-A947-70E740481C1C}">
                <a14:useLocalDpi xmlns:a14="http://schemas.microsoft.com/office/drawing/2010/main" val="0"/>
              </a:ext>
            </a:extLst>
          </a:blip>
          <a:srcRect t="22434"/>
          <a:stretch/>
        </p:blipFill>
        <p:spPr>
          <a:xfrm>
            <a:off x="2675319" y="4745985"/>
            <a:ext cx="3836034" cy="1376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8BA6D8-44F3-4422-ADA1-7EB3872BEDDC}"/>
              </a:ext>
            </a:extLst>
          </p:cNvPr>
          <p:cNvSpPr txBox="1"/>
          <p:nvPr/>
        </p:nvSpPr>
        <p:spPr>
          <a:xfrm>
            <a:off x="1020890" y="1030288"/>
            <a:ext cx="3074960" cy="1035579"/>
          </a:xfrm>
          <a:prstGeom prst="rect">
            <a:avLst/>
          </a:prstGeom>
        </p:spPr>
        <p:txBody>
          <a:bodyPr vert="horz" lIns="91440" tIns="45720" rIns="91440" bIns="45720" rtlCol="0" anchor="ctr">
            <a:noAutofit/>
          </a:bodyPr>
          <a:lstStyle/>
          <a:p>
            <a:pPr>
              <a:spcBef>
                <a:spcPct val="0"/>
              </a:spcBef>
              <a:spcAft>
                <a:spcPts val="600"/>
              </a:spcAft>
            </a:pPr>
            <a:r>
              <a:rPr lang="en-US" sz="4000" cap="all" dirty="0">
                <a:ln w="3175" cmpd="sng">
                  <a:noFill/>
                </a:ln>
                <a:effectLst>
                  <a:outerShdw blurRad="38100" dist="38100" dir="2700000" algn="tl">
                    <a:srgbClr val="000000">
                      <a:alpha val="43137"/>
                    </a:srgbClr>
                  </a:outerShdw>
                </a:effectLst>
                <a:latin typeface="+mj-lt"/>
                <a:ea typeface="+mj-ea"/>
                <a:cs typeface="+mj-cs"/>
              </a:rPr>
              <a:t>Vertical Speed</a:t>
            </a:r>
          </a:p>
        </p:txBody>
      </p:sp>
      <p:sp>
        <p:nvSpPr>
          <p:cNvPr id="44036" name="Rectangle 4">
            <a:extLst>
              <a:ext uri="{FF2B5EF4-FFF2-40B4-BE49-F238E27FC236}">
                <a16:creationId xmlns:a16="http://schemas.microsoft.com/office/drawing/2014/main" id="{3976F4E2-82C7-4A27-AE8A-DBCEA1B029C0}"/>
              </a:ext>
            </a:extLst>
          </p:cNvPr>
          <p:cNvSpPr>
            <a:spLocks noChangeArrowheads="1"/>
          </p:cNvSpPr>
          <p:nvPr/>
        </p:nvSpPr>
        <p:spPr bwMode="auto">
          <a:xfrm>
            <a:off x="1020890" y="2142067"/>
            <a:ext cx="3074960"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u="sng" dirty="0">
                <a:effectLst>
                  <a:outerShdw blurRad="38100" dist="38100" dir="2700000" algn="tl">
                    <a:srgbClr val="000000">
                      <a:alpha val="43137"/>
                    </a:srgbClr>
                  </a:outerShdw>
                </a:effectLst>
              </a:rPr>
              <a:t>VS</a:t>
            </a:r>
            <a:r>
              <a:rPr lang="en-US" dirty="0">
                <a:effectLst>
                  <a:outerShdw blurRad="38100" dist="38100" dir="2700000" algn="tl">
                    <a:srgbClr val="000000">
                      <a:alpha val="43137"/>
                    </a:srgbClr>
                  </a:outerShdw>
                </a:effectLst>
              </a:rPr>
              <a:t> – Vertical Speed is used in conjunction with the pitch wheel to set desired rate of climb or descent.  If VS is selected while in climb or descent the FD will capture the current aircraft Vertical Speed.</a:t>
            </a:r>
          </a:p>
          <a:p>
            <a:pPr>
              <a:spcAft>
                <a:spcPts val="1000"/>
              </a:spcAft>
              <a:buClr>
                <a:schemeClr val="tx1"/>
              </a:buClr>
              <a:buSzPct val="100000"/>
              <a:buFont typeface="Arial"/>
              <a:buChar char="•"/>
              <a:defRPr/>
            </a:pPr>
            <a:r>
              <a:rPr lang="en-US" dirty="0">
                <a:effectLst>
                  <a:outerShdw blurRad="38100" dist="38100" dir="2700000" algn="tl">
                    <a:srgbClr val="000000">
                      <a:alpha val="43137"/>
                    </a:srgbClr>
                  </a:outerShdw>
                </a:effectLst>
              </a:rPr>
              <a:t>Note – VS will prioritize the selected vertical speed over airspeed.</a:t>
            </a:r>
          </a:p>
          <a:p>
            <a:pPr>
              <a:spcAft>
                <a:spcPts val="1000"/>
              </a:spcAft>
              <a:buClr>
                <a:schemeClr val="tx1"/>
              </a:buClr>
              <a:buSzPct val="100000"/>
              <a:buFont typeface="Arial"/>
              <a:buChar char="•"/>
              <a:defRPr/>
            </a:pPr>
            <a:endParaRPr lang="en-US" b="1" dirty="0"/>
          </a:p>
        </p:txBody>
      </p:sp>
      <p:pic>
        <p:nvPicPr>
          <p:cNvPr id="3" name="Picture 2">
            <a:extLst>
              <a:ext uri="{FF2B5EF4-FFF2-40B4-BE49-F238E27FC236}">
                <a16:creationId xmlns:a16="http://schemas.microsoft.com/office/drawing/2014/main" id="{3385D69F-AB41-4A24-8B14-723F02026644}"/>
              </a:ext>
            </a:extLst>
          </p:cNvPr>
          <p:cNvPicPr>
            <a:picLocks noChangeAspect="1"/>
          </p:cNvPicPr>
          <p:nvPr/>
        </p:nvPicPr>
        <p:blipFill rotWithShape="1">
          <a:blip r:embed="rId2">
            <a:extLst>
              <a:ext uri="{28A0092B-C50C-407E-A947-70E740481C1C}">
                <a14:useLocalDpi xmlns:a14="http://schemas.microsoft.com/office/drawing/2010/main" val="0"/>
              </a:ext>
            </a:extLst>
          </a:blip>
          <a:srcRect t="24854"/>
          <a:stretch/>
        </p:blipFill>
        <p:spPr>
          <a:xfrm>
            <a:off x="4656531" y="1265677"/>
            <a:ext cx="3903269" cy="1422578"/>
          </a:xfrm>
          <a:prstGeom prst="roundRect">
            <a:avLst>
              <a:gd name="adj" fmla="val 5453"/>
            </a:avLst>
          </a:prstGeom>
          <a:ln w="50800" cap="sq" cmpd="dbl">
            <a:noFill/>
            <a:miter lim="800000"/>
          </a:ln>
          <a:effectLst/>
        </p:spPr>
      </p:pic>
      <p:pic>
        <p:nvPicPr>
          <p:cNvPr id="22533" name="Picture 8">
            <a:extLst>
              <a:ext uri="{FF2B5EF4-FFF2-40B4-BE49-F238E27FC236}">
                <a16:creationId xmlns:a16="http://schemas.microsoft.com/office/drawing/2014/main" id="{727AED5F-676E-4190-9A11-350E9970AD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6531" y="4045108"/>
            <a:ext cx="3903269" cy="1642626"/>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506CCB-09B5-4188-9AAD-6148E30E3FB7}"/>
              </a:ext>
            </a:extLst>
          </p:cNvPr>
          <p:cNvSpPr txBox="1"/>
          <p:nvPr/>
        </p:nvSpPr>
        <p:spPr>
          <a:xfrm>
            <a:off x="5037958" y="1030288"/>
            <a:ext cx="3074960" cy="1035579"/>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3300" cap="all" dirty="0">
                <a:ln w="3175" cmpd="sng">
                  <a:noFill/>
                </a:ln>
                <a:effectLst>
                  <a:outerShdw blurRad="38100" dist="38100" dir="2700000" algn="tl">
                    <a:srgbClr val="000000">
                      <a:alpha val="43137"/>
                    </a:srgbClr>
                  </a:outerShdw>
                </a:effectLst>
                <a:latin typeface="+mj-lt"/>
                <a:ea typeface="+mj-ea"/>
                <a:cs typeface="+mj-cs"/>
              </a:rPr>
              <a:t>Flight Level Change</a:t>
            </a:r>
          </a:p>
        </p:txBody>
      </p:sp>
      <p:pic>
        <p:nvPicPr>
          <p:cNvPr id="3" name="Picture 2">
            <a:extLst>
              <a:ext uri="{FF2B5EF4-FFF2-40B4-BE49-F238E27FC236}">
                <a16:creationId xmlns:a16="http://schemas.microsoft.com/office/drawing/2014/main" id="{3A8B5B88-E403-4CBD-BDF7-2EBA9F396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79" y="1059814"/>
            <a:ext cx="4090591" cy="1850992"/>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23557" name="Picture 7">
            <a:extLst>
              <a:ext uri="{FF2B5EF4-FFF2-40B4-BE49-F238E27FC236}">
                <a16:creationId xmlns:a16="http://schemas.microsoft.com/office/drawing/2014/main" id="{FAB69DC1-C46D-4E3D-9D75-E5DACC609E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879" y="4175049"/>
            <a:ext cx="4090591" cy="1386547"/>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12" name="Rectangle 4">
            <a:extLst>
              <a:ext uri="{FF2B5EF4-FFF2-40B4-BE49-F238E27FC236}">
                <a16:creationId xmlns:a16="http://schemas.microsoft.com/office/drawing/2014/main" id="{069B2D8B-C53C-4FEE-B041-774D21E7DCA1}"/>
              </a:ext>
            </a:extLst>
          </p:cNvPr>
          <p:cNvSpPr>
            <a:spLocks noChangeArrowheads="1"/>
          </p:cNvSpPr>
          <p:nvPr/>
        </p:nvSpPr>
        <p:spPr bwMode="auto">
          <a:xfrm>
            <a:off x="5037958" y="2142067"/>
            <a:ext cx="3074960" cy="41825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sz="2000" u="sng" dirty="0">
                <a:effectLst>
                  <a:outerShdw blurRad="38100" dist="38100" dir="2700000" algn="tl">
                    <a:srgbClr val="000000">
                      <a:alpha val="43137"/>
                    </a:srgbClr>
                  </a:outerShdw>
                </a:effectLst>
              </a:rPr>
              <a:t>FLC</a:t>
            </a:r>
            <a:r>
              <a:rPr lang="en-US" sz="2000" dirty="0">
                <a:effectLst>
                  <a:outerShdw blurRad="38100" dist="38100" dir="2700000" algn="tl">
                    <a:srgbClr val="000000">
                      <a:alpha val="43137"/>
                    </a:srgbClr>
                  </a:outerShdw>
                </a:effectLst>
              </a:rPr>
              <a:t> – Flight Level Change maintains the airspeed reference provided the command yields a vertical speed greater than 100 fpm toward the preselected altitude.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FD will pitch for the selected airspeed and power will directly control rate of climb or descent</a:t>
            </a:r>
            <a:r>
              <a:rPr lang="en-US" sz="2000" dirty="0" smtClean="0">
                <a:effectLst>
                  <a:outerShdw blurRad="38100" dist="38100" dir="2700000" algn="tl">
                    <a:srgbClr val="000000">
                      <a:alpha val="43137"/>
                    </a:srgbClr>
                  </a:outerShdw>
                </a:effectLst>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D99D7180-4C58-445A-9CA3-8694D7EDF683}"/>
              </a:ext>
            </a:extLst>
          </p:cNvPr>
          <p:cNvSpPr>
            <a:spLocks noChangeArrowheads="1"/>
          </p:cNvSpPr>
          <p:nvPr/>
        </p:nvSpPr>
        <p:spPr bwMode="auto">
          <a:xfrm>
            <a:off x="514350" y="2142067"/>
            <a:ext cx="5111062"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sz="2000" u="sng" dirty="0">
                <a:effectLst>
                  <a:outerShdw blurRad="38100" dist="38100" dir="2700000" algn="tl">
                    <a:srgbClr val="000000">
                      <a:alpha val="43137"/>
                    </a:srgbClr>
                  </a:outerShdw>
                </a:effectLst>
              </a:rPr>
              <a:t>VNAV</a:t>
            </a:r>
            <a:r>
              <a:rPr lang="en-US" sz="2000" dirty="0">
                <a:effectLst>
                  <a:outerShdw blurRad="38100" dist="38100" dir="2700000" algn="tl">
                    <a:srgbClr val="000000">
                      <a:alpha val="43137"/>
                    </a:srgbClr>
                  </a:outerShdw>
                </a:effectLst>
              </a:rPr>
              <a:t> –When a desired altitude is loaded and executed in the FMS, VPATH is armed.  When the aircraft intercepts the desired path, VPATH is captured and the aircraft will descend via FMS calculated descent rate.  </a:t>
            </a:r>
            <a:endParaRPr lang="en-US" sz="2000" dirty="0" smtClean="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r>
              <a:rPr lang="en-US" sz="2000" dirty="0" smtClean="0">
                <a:effectLst>
                  <a:outerShdw blurRad="38100" dist="38100" dir="2700000" algn="tl">
                    <a:srgbClr val="000000">
                      <a:alpha val="43137"/>
                    </a:srgbClr>
                  </a:outerShdw>
                </a:effectLst>
              </a:rPr>
              <a:t>The </a:t>
            </a:r>
            <a:r>
              <a:rPr lang="en-US" sz="2000" dirty="0">
                <a:effectLst>
                  <a:outerShdw blurRad="38100" dist="38100" dir="2700000" algn="tl">
                    <a:srgbClr val="000000">
                      <a:alpha val="43137"/>
                    </a:srgbClr>
                  </a:outerShdw>
                </a:effectLst>
              </a:rPr>
              <a:t>altitude pre-selector must be at or below the FMS altitude for the aircraft to continue descent.  The altitude pre-selector will take precedence unless VGP or GS is captured as the vertical mode.</a:t>
            </a:r>
          </a:p>
        </p:txBody>
      </p:sp>
      <p:pic>
        <p:nvPicPr>
          <p:cNvPr id="24581" name="Picture 7">
            <a:extLst>
              <a:ext uri="{FF2B5EF4-FFF2-40B4-BE49-F238E27FC236}">
                <a16:creationId xmlns:a16="http://schemas.microsoft.com/office/drawing/2014/main" id="{AADC9817-05B1-4AFD-A5E1-7E6DD49CB5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2563" y="1629587"/>
            <a:ext cx="2584286" cy="1115977"/>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4CF57C-3A79-46F5-A0C2-AB1A317EDA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2563" y="4223104"/>
            <a:ext cx="2584286" cy="885117"/>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TextBox 2"/>
          <p:cNvSpPr txBox="1"/>
          <p:nvPr/>
        </p:nvSpPr>
        <p:spPr>
          <a:xfrm>
            <a:off x="685800" y="990600"/>
            <a:ext cx="46482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Vertical Navigation</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225F6-C915-44B5-9126-CE3A19F1F439}"/>
              </a:ext>
            </a:extLst>
          </p:cNvPr>
          <p:cNvSpPr>
            <a:spLocks noGrp="1"/>
          </p:cNvSpPr>
          <p:nvPr>
            <p:ph idx="1"/>
          </p:nvPr>
        </p:nvSpPr>
        <p:spPr>
          <a:xfrm>
            <a:off x="514350" y="2142067"/>
            <a:ext cx="4711701" cy="3649131"/>
          </a:xfrm>
        </p:spPr>
        <p:txBody>
          <a:bodyPr>
            <a:normAutofit/>
          </a:bodyPr>
          <a:lstStyle/>
          <a:p>
            <a:pPr>
              <a:lnSpc>
                <a:spcPct val="90000"/>
              </a:lnSpc>
            </a:pPr>
            <a:r>
              <a:rPr lang="en-US" dirty="0">
                <a:effectLst>
                  <a:outerShdw blurRad="38100" dist="38100" dir="2700000" algn="tl">
                    <a:srgbClr val="000000">
                      <a:alpha val="43137"/>
                    </a:srgbClr>
                  </a:outerShdw>
                </a:effectLst>
              </a:rPr>
              <a:t>VNAV for the T-44C has essentially two modes:</a:t>
            </a:r>
          </a:p>
          <a:p>
            <a:pPr lvl="1">
              <a:lnSpc>
                <a:spcPct val="90000"/>
              </a:lnSpc>
            </a:pPr>
            <a:r>
              <a:rPr lang="en-US" dirty="0" err="1">
                <a:effectLst>
                  <a:outerShdw blurRad="38100" dist="38100" dir="2700000" algn="tl">
                    <a:srgbClr val="000000">
                      <a:alpha val="43137"/>
                    </a:srgbClr>
                  </a:outerShdw>
                </a:effectLst>
              </a:rPr>
              <a:t>Enroute</a:t>
            </a:r>
            <a:r>
              <a:rPr lang="en-US" dirty="0">
                <a:effectLst>
                  <a:outerShdw blurRad="38100" dist="38100" dir="2700000" algn="tl">
                    <a:srgbClr val="000000">
                      <a:alpha val="43137"/>
                    </a:srgbClr>
                  </a:outerShdw>
                </a:effectLst>
              </a:rPr>
              <a:t>: Can be used for SID’s, STARS, and descents</a:t>
            </a:r>
          </a:p>
          <a:p>
            <a:pPr lvl="1">
              <a:lnSpc>
                <a:spcPct val="90000"/>
              </a:lnSpc>
            </a:pPr>
            <a:r>
              <a:rPr lang="en-US" dirty="0">
                <a:effectLst>
                  <a:outerShdw blurRad="38100" dist="38100" dir="2700000" algn="tl">
                    <a:srgbClr val="000000">
                      <a:alpha val="43137"/>
                    </a:srgbClr>
                  </a:outerShdw>
                </a:effectLst>
              </a:rPr>
              <a:t>Terminal: Used for LNAV/VNAV approaches</a:t>
            </a:r>
          </a:p>
          <a:p>
            <a:pPr>
              <a:lnSpc>
                <a:spcPct val="90000"/>
              </a:lnSpc>
            </a:pPr>
            <a:r>
              <a:rPr lang="en-US" dirty="0">
                <a:effectLst>
                  <a:outerShdw blurRad="38100" dist="38100" dir="2700000" algn="tl">
                    <a:srgbClr val="000000">
                      <a:alpha val="43137"/>
                    </a:srgbClr>
                  </a:outerShdw>
                </a:effectLst>
              </a:rPr>
              <a:t>VNAV uses a vertical path to comply with all FMS altitude and speed restrictions.</a:t>
            </a:r>
          </a:p>
          <a:p>
            <a:pPr>
              <a:lnSpc>
                <a:spcPct val="90000"/>
              </a:lnSpc>
            </a:pPr>
            <a:r>
              <a:rPr lang="en-US" dirty="0">
                <a:effectLst>
                  <a:outerShdw blurRad="38100" dist="38100" dir="2700000" algn="tl">
                    <a:srgbClr val="000000">
                      <a:alpha val="43137"/>
                    </a:srgbClr>
                  </a:outerShdw>
                </a:effectLst>
              </a:rPr>
              <a:t>The altitude pre-selector will take priority over FMS altitudes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23" name="Picture 22">
            <a:extLst>
              <a:ext uri="{FF2B5EF4-FFF2-40B4-BE49-F238E27FC236}">
                <a16:creationId xmlns:a16="http://schemas.microsoft.com/office/drawing/2014/main" id="{97B86D43-F281-413B-A6A3-5D1ED63EAB6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821" r="11612" b="-1"/>
          <a:stretch/>
        </p:blipFill>
        <p:spPr>
          <a:xfrm>
            <a:off x="5693202" y="990601"/>
            <a:ext cx="2584285" cy="2374995"/>
          </a:xfrm>
          <a:custGeom>
            <a:avLst/>
            <a:gdLst/>
            <a:ahLst/>
            <a:cxnLst/>
            <a:rect l="l" t="t" r="r" b="b"/>
            <a:pathLst>
              <a:path w="3445714" h="2374995">
                <a:moveTo>
                  <a:pt x="150922" y="0"/>
                </a:moveTo>
                <a:lnTo>
                  <a:pt x="3294792" y="0"/>
                </a:lnTo>
                <a:cubicBezTo>
                  <a:pt x="3378144" y="0"/>
                  <a:pt x="3445714" y="67570"/>
                  <a:pt x="3445714" y="150922"/>
                </a:cubicBezTo>
                <a:lnTo>
                  <a:pt x="3445714" y="2374995"/>
                </a:lnTo>
                <a:lnTo>
                  <a:pt x="0" y="2374995"/>
                </a:lnTo>
                <a:lnTo>
                  <a:pt x="0" y="150922"/>
                </a:lnTo>
                <a:cubicBezTo>
                  <a:pt x="0" y="67570"/>
                  <a:pt x="67570" y="0"/>
                  <a:pt x="150922" y="0"/>
                </a:cubicBezTo>
                <a:close/>
              </a:path>
            </a:pathLst>
          </a:custGeom>
          <a:ln w="50800" cap="sq" cmpd="dbl">
            <a:noFill/>
            <a:miter lim="800000"/>
          </a:ln>
          <a:effectLst/>
        </p:spPr>
      </p:pic>
      <p:pic>
        <p:nvPicPr>
          <p:cNvPr id="27" name="Picture 26">
            <a:extLst>
              <a:ext uri="{FF2B5EF4-FFF2-40B4-BE49-F238E27FC236}">
                <a16:creationId xmlns:a16="http://schemas.microsoft.com/office/drawing/2014/main" id="{52557563-76C8-4C61-936E-E867431F1094}"/>
              </a:ext>
            </a:extLst>
          </p:cNvPr>
          <p:cNvPicPr>
            <a:picLocks noChangeAspect="1"/>
          </p:cNvPicPr>
          <p:nvPr/>
        </p:nvPicPr>
        <p:blipFill rotWithShape="1">
          <a:blip r:embed="rId3">
            <a:extLst>
              <a:ext uri="{28A0092B-C50C-407E-A947-70E740481C1C}">
                <a14:useLocalDpi xmlns:a14="http://schemas.microsoft.com/office/drawing/2010/main" val="0"/>
              </a:ext>
            </a:extLst>
          </a:blip>
          <a:srcRect l="41356" r="20017"/>
          <a:stretch/>
        </p:blipFill>
        <p:spPr>
          <a:xfrm>
            <a:off x="5693202" y="3516471"/>
            <a:ext cx="2584285" cy="2274728"/>
          </a:xfrm>
          <a:custGeom>
            <a:avLst/>
            <a:gdLst/>
            <a:ahLst/>
            <a:cxnLst/>
            <a:rect l="l" t="t" r="r" b="b"/>
            <a:pathLst>
              <a:path w="3445714" h="2274728">
                <a:moveTo>
                  <a:pt x="0" y="0"/>
                </a:moveTo>
                <a:lnTo>
                  <a:pt x="3445714" y="0"/>
                </a:lnTo>
                <a:lnTo>
                  <a:pt x="3445714" y="2123806"/>
                </a:lnTo>
                <a:cubicBezTo>
                  <a:pt x="3445714" y="2207158"/>
                  <a:pt x="3378144" y="2274728"/>
                  <a:pt x="3294792" y="2274728"/>
                </a:cubicBezTo>
                <a:lnTo>
                  <a:pt x="150922" y="2274728"/>
                </a:lnTo>
                <a:cubicBezTo>
                  <a:pt x="67570" y="2274728"/>
                  <a:pt x="0" y="2207158"/>
                  <a:pt x="0" y="2123806"/>
                </a:cubicBezTo>
                <a:close/>
              </a:path>
            </a:pathLst>
          </a:custGeom>
          <a:ln w="50800" cap="sq" cmpd="dbl">
            <a:noFill/>
            <a:miter lim="800000"/>
          </a:ln>
          <a:effectLst/>
        </p:spPr>
      </p:pic>
      <p:sp>
        <p:nvSpPr>
          <p:cNvPr id="30" name="TextBox 29">
            <a:extLst>
              <a:ext uri="{FF2B5EF4-FFF2-40B4-BE49-F238E27FC236}">
                <a16:creationId xmlns:a16="http://schemas.microsoft.com/office/drawing/2014/main" id="{518851A4-DD93-4415-BAEF-021AEC449777}"/>
              </a:ext>
            </a:extLst>
          </p:cNvPr>
          <p:cNvSpPr txBox="1"/>
          <p:nvPr/>
        </p:nvSpPr>
        <p:spPr>
          <a:xfrm>
            <a:off x="914400" y="1219200"/>
            <a:ext cx="4083554" cy="707886"/>
          </a:xfrm>
          <a:prstGeom prst="rect">
            <a:avLst/>
          </a:prstGeom>
          <a:noFill/>
        </p:spPr>
        <p:txBody>
          <a:bodyPr wrap="none" rtlCol="0">
            <a:spAutoFit/>
          </a:bodyPr>
          <a:lstStyle/>
          <a:p>
            <a:pPr>
              <a:spcAft>
                <a:spcPts val="600"/>
              </a:spcAft>
            </a:pPr>
            <a:r>
              <a:rPr lang="en-US" sz="4000" dirty="0">
                <a:effectLst>
                  <a:outerShdw blurRad="38100" dist="38100" dir="2700000" algn="tl">
                    <a:srgbClr val="000000">
                      <a:alpha val="43137"/>
                    </a:srgbClr>
                  </a:outerShdw>
                </a:effectLst>
              </a:rPr>
              <a:t>Vertical Navigation</a:t>
            </a:r>
          </a:p>
        </p:txBody>
      </p:sp>
    </p:spTree>
    <p:extLst>
      <p:ext uri="{BB962C8B-B14F-4D97-AF65-F5344CB8AC3E}">
        <p14:creationId xmlns:p14="http://schemas.microsoft.com/office/powerpoint/2010/main" val="144374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10896645-1B05-4969-8A6D-6723669996AD}"/>
              </a:ext>
            </a:extLst>
          </p:cNvPr>
          <p:cNvSpPr>
            <a:spLocks noChangeArrowheads="1"/>
          </p:cNvSpPr>
          <p:nvPr/>
        </p:nvSpPr>
        <p:spPr bwMode="auto">
          <a:xfrm>
            <a:off x="514350" y="1719807"/>
            <a:ext cx="2744542" cy="3418387"/>
          </a:xfrm>
          <a:prstGeom prst="rect">
            <a:avLst/>
          </a:prstGeom>
        </p:spPr>
        <p:txBody>
          <a:bodyPr vert="horz" lIns="91440" tIns="45720" rIns="91440" bIns="45720" rtlCol="0" anchor="ctr">
            <a:normAutofit/>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VGP </a:t>
            </a:r>
            <a:endParaRPr lang="en-US" sz="4000" cap="all" dirty="0" smtClean="0">
              <a:ln w="3175" cmpd="sng">
                <a:noFill/>
              </a:ln>
              <a:effectLst>
                <a:outerShdw blurRad="38100" dist="38100" dir="2700000" algn="tl">
                  <a:srgbClr val="000000">
                    <a:alpha val="43137"/>
                  </a:srgbClr>
                </a:outerShdw>
              </a:effectLst>
              <a:latin typeface="+mj-lt"/>
              <a:ea typeface="+mj-ea"/>
              <a:cs typeface="+mj-cs"/>
            </a:endParaRPr>
          </a:p>
          <a:p>
            <a:pPr algn="ctr">
              <a:spcBef>
                <a:spcPct val="0"/>
              </a:spcBef>
              <a:spcAft>
                <a:spcPts val="600"/>
              </a:spcAft>
              <a:defRPr/>
            </a:pPr>
            <a:r>
              <a:rPr lang="en-US" sz="4000" cap="all" dirty="0" smtClean="0">
                <a:ln w="3175" cmpd="sng">
                  <a:noFill/>
                </a:ln>
                <a:effectLst>
                  <a:outerShdw blurRad="38100" dist="38100" dir="2700000" algn="tl">
                    <a:srgbClr val="000000">
                      <a:alpha val="43137"/>
                    </a:srgbClr>
                  </a:outerShdw>
                </a:effectLst>
                <a:latin typeface="+mj-lt"/>
                <a:ea typeface="+mj-ea"/>
                <a:cs typeface="+mj-cs"/>
              </a:rPr>
              <a:t>vs</a:t>
            </a:r>
            <a:r>
              <a:rPr lang="en-US" sz="4000" cap="all" dirty="0">
                <a:ln w="3175" cmpd="sng">
                  <a:noFill/>
                </a:ln>
                <a:effectLst>
                  <a:outerShdw blurRad="38100" dist="38100" dir="2700000" algn="tl">
                    <a:srgbClr val="000000">
                      <a:alpha val="43137"/>
                    </a:srgbClr>
                  </a:outerShdw>
                </a:effectLst>
                <a:latin typeface="+mj-lt"/>
                <a:ea typeface="+mj-ea"/>
                <a:cs typeface="+mj-cs"/>
              </a:rPr>
              <a:t>. </a:t>
            </a:r>
            <a:endParaRPr lang="en-US" sz="4000" cap="all" dirty="0" smtClean="0">
              <a:ln w="3175" cmpd="sng">
                <a:noFill/>
              </a:ln>
              <a:effectLst>
                <a:outerShdw blurRad="38100" dist="38100" dir="2700000" algn="tl">
                  <a:srgbClr val="000000">
                    <a:alpha val="43137"/>
                  </a:srgbClr>
                </a:outerShdw>
              </a:effectLst>
              <a:latin typeface="+mj-lt"/>
              <a:ea typeface="+mj-ea"/>
              <a:cs typeface="+mj-cs"/>
            </a:endParaRPr>
          </a:p>
          <a:p>
            <a:pPr algn="ctr">
              <a:spcBef>
                <a:spcPct val="0"/>
              </a:spcBef>
              <a:spcAft>
                <a:spcPts val="600"/>
              </a:spcAft>
              <a:defRPr/>
            </a:pPr>
            <a:r>
              <a:rPr lang="en-US" sz="4000" cap="all" dirty="0" smtClean="0">
                <a:ln w="3175" cmpd="sng">
                  <a:noFill/>
                </a:ln>
                <a:effectLst>
                  <a:outerShdw blurRad="38100" dist="38100" dir="2700000" algn="tl">
                    <a:srgbClr val="000000">
                      <a:alpha val="43137"/>
                    </a:srgbClr>
                  </a:outerShdw>
                </a:effectLst>
                <a:latin typeface="+mj-lt"/>
                <a:ea typeface="+mj-ea"/>
                <a:cs typeface="+mj-cs"/>
              </a:rPr>
              <a:t>VPATH</a:t>
            </a:r>
            <a:endParaRPr lang="en-US" sz="4000" cap="all" dirty="0">
              <a:ln w="3175" cmpd="sng">
                <a:noFill/>
              </a:ln>
              <a:effectLst>
                <a:outerShdw blurRad="38100" dist="38100" dir="2700000" algn="tl">
                  <a:srgbClr val="000000">
                    <a:alpha val="43137"/>
                  </a:srgbClr>
                </a:outerShdw>
              </a:effectLst>
              <a:latin typeface="+mj-lt"/>
              <a:ea typeface="+mj-ea"/>
              <a:cs typeface="+mj-cs"/>
            </a:endParaRPr>
          </a:p>
        </p:txBody>
      </p:sp>
      <p:sp>
        <p:nvSpPr>
          <p:cNvPr id="57346" name="Rectangle 2">
            <a:extLst>
              <a:ext uri="{FF2B5EF4-FFF2-40B4-BE49-F238E27FC236}">
                <a16:creationId xmlns:a16="http://schemas.microsoft.com/office/drawing/2014/main" id="{2B98A4C5-DC2C-41D4-AA35-BD4DCDB24A34}"/>
              </a:ext>
            </a:extLst>
          </p:cNvPr>
          <p:cNvSpPr>
            <a:spLocks noChangeArrowheads="1"/>
          </p:cNvSpPr>
          <p:nvPr/>
        </p:nvSpPr>
        <p:spPr bwMode="auto">
          <a:xfrm>
            <a:off x="3741494" y="1719807"/>
            <a:ext cx="4888157" cy="3418387"/>
          </a:xfrm>
          <a:prstGeom prst="rect">
            <a:avLst/>
          </a:prstGeom>
        </p:spPr>
        <p:txBody>
          <a:bodyPr vert="horz" lIns="91440" tIns="45720" rIns="91440" bIns="45720" rtlCol="0" anchor="ctr">
            <a:normAutofit/>
          </a:bodyPr>
          <a:lstStyle/>
          <a:p>
            <a:pPr>
              <a:spcAft>
                <a:spcPts val="1000"/>
              </a:spcAft>
              <a:buClr>
                <a:schemeClr val="tx1"/>
              </a:buClr>
              <a:buSzPct val="100000"/>
              <a:defRPr/>
            </a:pPr>
            <a:endParaRPr lang="en-US" b="1" dirty="0"/>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Whenever VGP is active, the pre-selected altitude will be disregarded by the flight director.   Therefore, the flight director will not level off at the </a:t>
            </a:r>
            <a:r>
              <a:rPr lang="en-US" sz="2000" dirty="0" err="1">
                <a:effectLst>
                  <a:outerShdw blurRad="38100" dist="38100" dir="2700000" algn="tl">
                    <a:srgbClr val="000000">
                      <a:alpha val="43137"/>
                    </a:srgbClr>
                  </a:outerShdw>
                </a:effectLst>
              </a:rPr>
              <a:t>baro</a:t>
            </a:r>
            <a:r>
              <a:rPr lang="en-US" sz="2000" dirty="0">
                <a:effectLst>
                  <a:outerShdw blurRad="38100" dist="38100" dir="2700000" algn="tl">
                    <a:srgbClr val="000000">
                      <a:alpha val="43137"/>
                    </a:srgbClr>
                  </a:outerShdw>
                </a:effectLst>
              </a:rPr>
              <a:t> mins.  Instead, it will continue on a 3 degree glide path to the runway.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In NAV mode (APPR </a:t>
            </a:r>
            <a:r>
              <a:rPr lang="en-US" sz="2000" u="sng" dirty="0">
                <a:effectLst>
                  <a:outerShdw blurRad="38100" dist="38100" dir="2700000" algn="tl">
                    <a:srgbClr val="000000">
                      <a:alpha val="43137"/>
                    </a:srgbClr>
                  </a:outerShdw>
                </a:effectLst>
              </a:rPr>
              <a:t>not</a:t>
            </a:r>
            <a:r>
              <a:rPr lang="en-US" sz="2000" dirty="0">
                <a:effectLst>
                  <a:outerShdw blurRad="38100" dist="38100" dir="2700000" algn="tl">
                    <a:srgbClr val="000000">
                      <a:alpha val="43137"/>
                    </a:srgbClr>
                  </a:outerShdw>
                </a:effectLst>
              </a:rPr>
              <a:t> selected), VPATH is active and will level off at the pre-selected altitude.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01F04F-0BD4-4340-8E19-1DFF685DDEC8}"/>
              </a:ext>
            </a:extLst>
          </p:cNvPr>
          <p:cNvSpPr>
            <a:spLocks noChangeArrowheads="1"/>
          </p:cNvSpPr>
          <p:nvPr/>
        </p:nvSpPr>
        <p:spPr bwMode="auto">
          <a:xfrm>
            <a:off x="0" y="239008"/>
            <a:ext cx="8564563" cy="1261884"/>
          </a:xfrm>
          <a:prstGeom prst="rect">
            <a:avLst/>
          </a:prstGeom>
          <a:noFill/>
          <a:ln w="9525">
            <a:noFill/>
            <a:miter lim="800000"/>
            <a:headEnd/>
            <a:tailEnd/>
          </a:ln>
          <a:effectLst/>
        </p:spPr>
        <p:txBody>
          <a:bodyPr anchor="ctr">
            <a:spAutoFit/>
          </a:bodyPr>
          <a:lstStyle/>
          <a:p>
            <a:pPr algn="ctr" eaLnBrk="1" hangingPunct="1">
              <a:defRPr/>
            </a:pPr>
            <a:r>
              <a:rPr lang="en-US" sz="4000" dirty="0">
                <a:effectLst>
                  <a:outerShdw blurRad="38100" dist="38100" dir="2700000" algn="tl">
                    <a:srgbClr val="000000">
                      <a:alpha val="43137"/>
                    </a:srgbClr>
                  </a:outerShdw>
                </a:effectLst>
                <a:cs typeface="Times New Roman" pitchFamily="18" charset="0"/>
              </a:rPr>
              <a:t>Flight Guidance </a:t>
            </a:r>
            <a:r>
              <a:rPr lang="en-US" sz="4000" dirty="0" smtClean="0">
                <a:effectLst>
                  <a:outerShdw blurRad="38100" dist="38100" dir="2700000" algn="tl">
                    <a:srgbClr val="000000">
                      <a:alpha val="43137"/>
                    </a:srgbClr>
                  </a:outerShdw>
                </a:effectLst>
                <a:cs typeface="Times New Roman" pitchFamily="18" charset="0"/>
              </a:rPr>
              <a:t>Panel</a:t>
            </a:r>
            <a:endParaRPr lang="en-US" sz="4000" dirty="0">
              <a:effectLst>
                <a:outerShdw blurRad="38100" dist="38100" dir="2700000" algn="tl">
                  <a:srgbClr val="000000">
                    <a:alpha val="43137"/>
                  </a:srgbClr>
                </a:outerShdw>
              </a:effectLst>
              <a:cs typeface="Times New Roman" pitchFamily="18" charset="0"/>
            </a:endParaRPr>
          </a:p>
          <a:p>
            <a:pPr algn="ctr">
              <a:defRPr/>
            </a:pPr>
            <a:endParaRPr lang="en-US" sz="3600" dirty="0">
              <a:effectLst>
                <a:outerShdw blurRad="38100" dist="38100" dir="2700000" algn="tl">
                  <a:srgbClr val="000000"/>
                </a:outerShdw>
              </a:effectLst>
            </a:endParaRPr>
          </a:p>
        </p:txBody>
      </p:sp>
      <p:sp>
        <p:nvSpPr>
          <p:cNvPr id="3076" name="Rectangle 4">
            <a:extLst>
              <a:ext uri="{FF2B5EF4-FFF2-40B4-BE49-F238E27FC236}">
                <a16:creationId xmlns:a16="http://schemas.microsoft.com/office/drawing/2014/main" id="{CFF7DC68-2D28-4BA8-AB61-41C7873C14F6}"/>
              </a:ext>
            </a:extLst>
          </p:cNvPr>
          <p:cNvSpPr>
            <a:spLocks noChangeArrowheads="1"/>
          </p:cNvSpPr>
          <p:nvPr/>
        </p:nvSpPr>
        <p:spPr bwMode="auto">
          <a:xfrm>
            <a:off x="913659" y="5948343"/>
            <a:ext cx="7315200" cy="707886"/>
          </a:xfrm>
          <a:prstGeom prst="rect">
            <a:avLst/>
          </a:prstGeom>
          <a:noFill/>
          <a:ln w="9525">
            <a:noFill/>
            <a:miter lim="800000"/>
            <a:headEnd/>
            <a:tailEnd/>
          </a:ln>
          <a:effectLst/>
        </p:spPr>
        <p:txBody>
          <a:bodyPr anchor="ctr">
            <a:spAutoFit/>
          </a:bodyPr>
          <a:lstStyle/>
          <a:p>
            <a:pPr eaLnBrk="1" hangingPunct="1">
              <a:defRPr/>
            </a:pPr>
            <a:r>
              <a:rPr lang="en-US" sz="2000" dirty="0">
                <a:effectLst>
                  <a:outerShdw blurRad="38100" dist="38100" dir="2700000" algn="tl">
                    <a:srgbClr val="000000">
                      <a:alpha val="43137"/>
                    </a:srgbClr>
                  </a:outerShdw>
                </a:effectLst>
                <a:cs typeface="Times New Roman" pitchFamily="18" charset="0"/>
              </a:rPr>
              <a:t>For a more detailed description of the Flight Guidance System and CRM Callouts reference NATOPS </a:t>
            </a:r>
            <a:r>
              <a:rPr lang="en-US" sz="2000" dirty="0" smtClean="0">
                <a:effectLst>
                  <a:outerShdw blurRad="38100" dist="38100" dir="2700000" algn="tl">
                    <a:srgbClr val="000000">
                      <a:alpha val="43137"/>
                    </a:srgbClr>
                  </a:outerShdw>
                </a:effectLst>
                <a:cs typeface="Times New Roman" pitchFamily="18" charset="0"/>
              </a:rPr>
              <a:t>Chapters </a:t>
            </a:r>
            <a:r>
              <a:rPr lang="en-US" sz="2000" dirty="0">
                <a:effectLst>
                  <a:outerShdw blurRad="38100" dist="38100" dir="2700000" algn="tl">
                    <a:srgbClr val="000000">
                      <a:alpha val="43137"/>
                    </a:srgbClr>
                  </a:outerShdw>
                </a:effectLst>
                <a:cs typeface="Times New Roman" pitchFamily="18" charset="0"/>
              </a:rPr>
              <a:t>20 and 22.</a:t>
            </a:r>
            <a:endParaRPr lang="en-US" sz="2000" dirty="0">
              <a:effectLst>
                <a:outerShdw blurRad="38100" dist="38100" dir="2700000" algn="tl">
                  <a:srgbClr val="000000">
                    <a:alpha val="43137"/>
                  </a:srgbClr>
                </a:outerShdw>
              </a:effectLst>
            </a:endParaRPr>
          </a:p>
        </p:txBody>
      </p:sp>
      <p:pic>
        <p:nvPicPr>
          <p:cNvPr id="5124" name="Picture 5">
            <a:extLst>
              <a:ext uri="{FF2B5EF4-FFF2-40B4-BE49-F238E27FC236}">
                <a16:creationId xmlns:a16="http://schemas.microsoft.com/office/drawing/2014/main" id="{8A80BE49-40BA-4F38-B976-3EAA0376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8051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8592" y="1177726"/>
            <a:ext cx="6481903" cy="646331"/>
          </a:xfrm>
          <a:prstGeom prst="rect">
            <a:avLst/>
          </a:prstGeom>
          <a:noFill/>
        </p:spPr>
        <p:txBody>
          <a:bodyPr wrap="none" rtlCol="0">
            <a:spAutoFit/>
          </a:bodyPr>
          <a:lstStyle/>
          <a:p>
            <a:pPr marL="285750" indent="-285750">
              <a:buFont typeface="Arial" panose="020B0604020202020204" pitchFamily="34" charset="0"/>
              <a:buChar char="•"/>
            </a:pPr>
            <a:r>
              <a:rPr lang="en-US" dirty="0"/>
              <a:t>PF owns FGP when AP engaged, PM owns FGP </a:t>
            </a:r>
            <a:r>
              <a:rPr lang="en-US" dirty="0" smtClean="0"/>
              <a:t>at all other times.</a:t>
            </a:r>
          </a:p>
          <a:p>
            <a:pPr marL="285750" indent="-285750">
              <a:buFont typeface="Arial" panose="020B0604020202020204" pitchFamily="34" charset="0"/>
              <a:buChar char="•"/>
            </a:pPr>
            <a:r>
              <a:rPr lang="en-US" dirty="0"/>
              <a:t>E</a:t>
            </a:r>
            <a:r>
              <a:rPr lang="en-US" dirty="0" smtClean="0"/>
              <a:t>ach </a:t>
            </a:r>
            <a:r>
              <a:rPr lang="en-US" dirty="0"/>
              <a:t>pilot owns their own course knob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9AD8B-B6F3-48EF-8FE0-1E4F93D67D4E}"/>
              </a:ext>
            </a:extLst>
          </p:cNvPr>
          <p:cNvSpPr txBox="1"/>
          <p:nvPr/>
        </p:nvSpPr>
        <p:spPr>
          <a:xfrm>
            <a:off x="3514222" y="1030288"/>
            <a:ext cx="4598697" cy="1035579"/>
          </a:xfrm>
          <a:prstGeom prst="rect">
            <a:avLst/>
          </a:prstGeom>
        </p:spPr>
        <p:txBody>
          <a:bodyPr vert="horz" lIns="91440" tIns="45720" rIns="91440" bIns="45720" rtlCol="0" anchor="ctr">
            <a:normAutofit fontScale="92500" lnSpcReduction="10000"/>
          </a:bodyPr>
          <a:lstStyle/>
          <a:p>
            <a:pPr>
              <a:spcBef>
                <a:spcPct val="0"/>
              </a:spcBef>
              <a:spcAft>
                <a:spcPts val="600"/>
              </a:spcAft>
            </a:pPr>
            <a:r>
              <a:rPr lang="en-US" sz="3600" cap="all" dirty="0">
                <a:ln w="3175" cmpd="sng">
                  <a:noFill/>
                </a:ln>
                <a:effectLst>
                  <a:outerShdw blurRad="38100" dist="38100" dir="2700000" algn="tl">
                    <a:srgbClr val="000000">
                      <a:alpha val="43137"/>
                    </a:srgbClr>
                  </a:outerShdw>
                </a:effectLst>
                <a:latin typeface="+mj-lt"/>
                <a:ea typeface="+mj-ea"/>
                <a:cs typeface="+mj-cs"/>
              </a:rPr>
              <a:t>Go Around Button</a:t>
            </a:r>
          </a:p>
        </p:txBody>
      </p:sp>
      <p:pic>
        <p:nvPicPr>
          <p:cNvPr id="25605" name="Picture 9">
            <a:extLst>
              <a:ext uri="{FF2B5EF4-FFF2-40B4-BE49-F238E27FC236}">
                <a16:creationId xmlns:a16="http://schemas.microsoft.com/office/drawing/2014/main" id="{11BA0181-D9F1-4F2A-86F4-2928443A49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4285" y="733077"/>
            <a:ext cx="1905050" cy="263659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id="{1DF895EF-61A9-450E-9106-C28E3DA077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6426" y="3483966"/>
            <a:ext cx="2080768" cy="263659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59B0D518-4048-4BD2-8CC0-8E7CB7FD1B4C}"/>
              </a:ext>
            </a:extLst>
          </p:cNvPr>
          <p:cNvSpPr>
            <a:spLocks noChangeArrowheads="1"/>
          </p:cNvSpPr>
          <p:nvPr/>
        </p:nvSpPr>
        <p:spPr bwMode="auto">
          <a:xfrm>
            <a:off x="3514222" y="2142067"/>
            <a:ext cx="4598697"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u="sng" dirty="0">
                <a:effectLst>
                  <a:outerShdw blurRad="38100" dist="38100" dir="2700000" algn="tl">
                    <a:srgbClr val="000000">
                      <a:alpha val="43137"/>
                    </a:srgbClr>
                  </a:outerShdw>
                </a:effectLst>
              </a:rPr>
              <a:t>GO AROUND</a:t>
            </a:r>
            <a:r>
              <a:rPr lang="en-US" dirty="0">
                <a:effectLst>
                  <a:outerShdw blurRad="38100" dist="38100" dir="2700000" algn="tl">
                    <a:srgbClr val="000000">
                      <a:alpha val="43137"/>
                    </a:srgbClr>
                  </a:outerShdw>
                </a:effectLst>
              </a:rPr>
              <a:t> – Selected on throttle or CP yoke.  Go around mode disengages the autopilot, selects both flight directors to GA, sequences the FMS to the go around procedure, sets the heading reference to the heading that existed at takeoff or go around, and sets the pitch reference to 7 degrees nose up</a:t>
            </a:r>
            <a:r>
              <a:rPr lang="en-US" dirty="0" smtClean="0">
                <a:effectLst>
                  <a:outerShdw blurRad="38100" dist="38100" dir="2700000" algn="tl">
                    <a:srgbClr val="000000">
                      <a:alpha val="43137"/>
                    </a:srgbClr>
                  </a:outerShdw>
                </a:effectLst>
              </a:rPr>
              <a:t>.</a:t>
            </a:r>
          </a:p>
          <a:p>
            <a:pPr>
              <a:spcAft>
                <a:spcPts val="1000"/>
              </a:spcAft>
              <a:buClr>
                <a:schemeClr val="tx1"/>
              </a:buClr>
              <a:buSzPct val="100000"/>
              <a:buFont typeface="Arial"/>
              <a:buChar char="•"/>
              <a:defRPr/>
            </a:pPr>
            <a:r>
              <a:rPr lang="en-US" dirty="0" smtClean="0">
                <a:effectLst>
                  <a:outerShdw blurRad="38100" dist="38100" dir="2700000" algn="tl">
                    <a:srgbClr val="000000">
                      <a:alpha val="43137"/>
                    </a:srgbClr>
                  </a:outerShdw>
                </a:effectLst>
              </a:rPr>
              <a:t>The GA button will cycle the FMS to the missed approach on an RNAV.</a:t>
            </a:r>
            <a:endParaRPr lang="en-US" dirty="0">
              <a:effectLst>
                <a:outerShdw blurRad="38100" dist="38100" dir="2700000" algn="tl">
                  <a:srgbClr val="000000">
                    <a:alpha val="43137"/>
                  </a:srgbClr>
                </a:outerShdw>
              </a:effectLst>
            </a:endParaRPr>
          </a:p>
        </p:txBody>
      </p:sp>
      <p:sp>
        <p:nvSpPr>
          <p:cNvPr id="221" name="TextBox 220">
            <a:extLst>
              <a:ext uri="{FF2B5EF4-FFF2-40B4-BE49-F238E27FC236}">
                <a16:creationId xmlns:a16="http://schemas.microsoft.com/office/drawing/2014/main" id="{C8BE8EEA-85B8-4A28-B3BF-C064241EDCE5}"/>
              </a:ext>
            </a:extLst>
          </p:cNvPr>
          <p:cNvSpPr txBox="1"/>
          <p:nvPr/>
        </p:nvSpPr>
        <p:spPr>
          <a:xfrm>
            <a:off x="3511865" y="5486400"/>
            <a:ext cx="4572000" cy="923330"/>
          </a:xfrm>
          <a:prstGeom prst="rect">
            <a:avLst/>
          </a:prstGeom>
          <a:noFill/>
        </p:spPr>
        <p:txBody>
          <a:bodyPr wrap="square">
            <a:spAutoFit/>
          </a:bodyPr>
          <a:lstStyle/>
          <a:p>
            <a:pPr algn="ctr"/>
            <a:r>
              <a:rPr lang="en-US" sz="1800" b="0" i="0" u="none" strike="noStrike" baseline="0" dirty="0">
                <a:solidFill>
                  <a:srgbClr val="FF0000"/>
                </a:solidFill>
                <a:effectLst>
                  <a:outerShdw blurRad="38100" dist="38100" dir="2700000" algn="tl">
                    <a:srgbClr val="000000">
                      <a:alpha val="43137"/>
                    </a:srgbClr>
                  </a:outerShdw>
                </a:effectLst>
                <a:latin typeface="TimesNewRomanPSMT-Identity-H"/>
              </a:rPr>
              <a:t>Warning</a:t>
            </a:r>
          </a:p>
          <a:p>
            <a:pPr algn="ctr"/>
            <a:r>
              <a:rPr lang="en-US" sz="1800" b="0" i="0" u="none" strike="noStrike" baseline="0" dirty="0">
                <a:effectLst>
                  <a:outerShdw blurRad="38100" dist="38100" dir="2700000" algn="tl">
                    <a:srgbClr val="000000">
                      <a:alpha val="43137"/>
                    </a:srgbClr>
                  </a:outerShdw>
                </a:effectLst>
                <a:latin typeface="TimesNewRomanPSMT-Identity-H"/>
              </a:rPr>
              <a:t>The AP or GA button does not disconnect the Yaw Damper.</a:t>
            </a:r>
            <a:endParaRPr lang="en-US"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id="{CAAF5F7E-CD4D-4762-B36B-13B83A943763}"/>
              </a:ext>
            </a:extLst>
          </p:cNvPr>
          <p:cNvSpPr>
            <a:spLocks noChangeArrowheads="1"/>
          </p:cNvSpPr>
          <p:nvPr/>
        </p:nvSpPr>
        <p:spPr bwMode="auto">
          <a:xfrm>
            <a:off x="514351" y="1257300"/>
            <a:ext cx="8115300" cy="882819"/>
          </a:xfrm>
          <a:prstGeom prst="rect">
            <a:avLst/>
          </a:prstGeom>
        </p:spPr>
        <p:txBody>
          <a:bodyPr vert="horz" lIns="91440" tIns="45720" rIns="91440" bIns="45720" rtlCol="0" anchor="b">
            <a:normAutofit fontScale="92500"/>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Flight Director Philosophy</a:t>
            </a:r>
          </a:p>
        </p:txBody>
      </p:sp>
      <p:sp>
        <p:nvSpPr>
          <p:cNvPr id="32770" name="Rectangle 4">
            <a:extLst>
              <a:ext uri="{FF2B5EF4-FFF2-40B4-BE49-F238E27FC236}">
                <a16:creationId xmlns:a16="http://schemas.microsoft.com/office/drawing/2014/main" id="{1C286DB6-EA80-49E7-9614-59591F7889F6}"/>
              </a:ext>
            </a:extLst>
          </p:cNvPr>
          <p:cNvSpPr>
            <a:spLocks noChangeArrowheads="1"/>
          </p:cNvSpPr>
          <p:nvPr/>
        </p:nvSpPr>
        <p:spPr bwMode="auto">
          <a:xfrm>
            <a:off x="514351" y="2540169"/>
            <a:ext cx="8115300" cy="4089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ts val="0"/>
              </a:spcBef>
              <a:spcAft>
                <a:spcPts val="1000"/>
              </a:spcAft>
              <a:buClr>
                <a:schemeClr val="tx1"/>
              </a:buClr>
              <a:buSzPct val="100000"/>
              <a:buFont typeface="Arial"/>
              <a:buChar char="•"/>
            </a:pPr>
            <a:r>
              <a:rPr lang="en-US" altLang="en-US" sz="2000" b="1" dirty="0">
                <a:latin typeface="+mn-lt"/>
              </a:rPr>
              <a:t> </a:t>
            </a:r>
            <a:r>
              <a:rPr lang="en-US" altLang="en-US" sz="2000" b="1" dirty="0">
                <a:effectLst>
                  <a:outerShdw blurRad="38100" dist="38100" dir="2700000" algn="tl">
                    <a:srgbClr val="000000">
                      <a:alpha val="43137"/>
                    </a:srgbClr>
                  </a:outerShdw>
                </a:effectLst>
                <a:latin typeface="+mn-lt"/>
              </a:rPr>
              <a:t> </a:t>
            </a:r>
            <a:r>
              <a:rPr lang="en-US" altLang="en-US" sz="2000" dirty="0">
                <a:effectLst>
                  <a:outerShdw blurRad="38100" dist="38100" dir="2700000" algn="tl">
                    <a:srgbClr val="000000">
                      <a:alpha val="43137"/>
                    </a:srgbClr>
                  </a:outerShdw>
                </a:effectLst>
                <a:latin typeface="+mn-lt"/>
              </a:rPr>
              <a:t>The mantra for flight director and autopilot usage is </a:t>
            </a:r>
            <a:r>
              <a:rPr lang="en-US" altLang="en-US" sz="2000" u="sng" dirty="0">
                <a:effectLst>
                  <a:outerShdw blurRad="38100" dist="38100" dir="2700000" algn="tl">
                    <a:srgbClr val="000000">
                      <a:alpha val="43137"/>
                    </a:srgbClr>
                  </a:outerShdw>
                </a:effectLst>
                <a:latin typeface="+mn-lt"/>
              </a:rPr>
              <a:t>select</a:t>
            </a:r>
            <a:r>
              <a:rPr lang="en-US" altLang="en-US" sz="2000" dirty="0">
                <a:effectLst>
                  <a:outerShdw blurRad="38100" dist="38100" dir="2700000" algn="tl">
                    <a:srgbClr val="000000">
                      <a:alpha val="43137"/>
                    </a:srgbClr>
                  </a:outerShdw>
                </a:effectLst>
                <a:latin typeface="+mn-lt"/>
              </a:rPr>
              <a:t> and</a:t>
            </a:r>
            <a:r>
              <a:rPr lang="en-US" altLang="en-US" sz="2000" u="sng" dirty="0">
                <a:effectLst>
                  <a:outerShdw blurRad="38100" dist="38100" dir="2700000" algn="tl">
                    <a:srgbClr val="000000">
                      <a:alpha val="43137"/>
                    </a:srgbClr>
                  </a:outerShdw>
                </a:effectLst>
                <a:latin typeface="+mn-lt"/>
              </a:rPr>
              <a:t> verify</a:t>
            </a:r>
            <a:r>
              <a:rPr lang="en-US" altLang="en-US" sz="2000" dirty="0">
                <a:effectLst>
                  <a:outerShdw blurRad="38100" dist="38100" dir="2700000" algn="tl">
                    <a:srgbClr val="000000">
                      <a:alpha val="43137"/>
                    </a:srgbClr>
                  </a:outerShdw>
                </a:effectLst>
                <a:latin typeface="+mn-lt"/>
              </a:rPr>
              <a:t>.  Ensure that the proper flight mode is selected then verified on the Flight Guidance System Display to confirm that the anticipated mode of operation is either activated or in sequence for activation.</a:t>
            </a:r>
          </a:p>
          <a:p>
            <a:pPr>
              <a:spcBef>
                <a:spcPts val="0"/>
              </a:spcBef>
              <a:spcAft>
                <a:spcPts val="1000"/>
              </a:spcAft>
              <a:buClr>
                <a:schemeClr val="tx1"/>
              </a:buClr>
              <a:buSzPct val="100000"/>
              <a:buFont typeface="Arial"/>
              <a:buChar char="•"/>
            </a:pPr>
            <a:endParaRPr lang="en-US" altLang="en-US" sz="2000" dirty="0">
              <a:effectLst>
                <a:outerShdw blurRad="38100" dist="38100" dir="2700000" algn="tl">
                  <a:srgbClr val="000000">
                    <a:alpha val="43137"/>
                  </a:srgbClr>
                </a:outerShdw>
              </a:effectLst>
              <a:latin typeface="+mn-lt"/>
            </a:endParaRPr>
          </a:p>
          <a:p>
            <a:pPr>
              <a:spcBef>
                <a:spcPts val="0"/>
              </a:spcBef>
              <a:spcAft>
                <a:spcPts val="1000"/>
              </a:spcAft>
              <a:buClr>
                <a:schemeClr val="tx1"/>
              </a:buClr>
              <a:buSzPct val="100000"/>
              <a:buFont typeface="Arial"/>
              <a:buChar char="•"/>
            </a:pPr>
            <a:r>
              <a:rPr lang="en-US" altLang="en-US" sz="2000" dirty="0" smtClean="0">
                <a:effectLst>
                  <a:outerShdw blurRad="38100" dist="38100" dir="2700000" algn="tl">
                    <a:srgbClr val="000000">
                      <a:alpha val="43137"/>
                    </a:srgbClr>
                  </a:outerShdw>
                </a:effectLst>
                <a:latin typeface="+mn-lt"/>
              </a:rPr>
              <a:t>Use </a:t>
            </a:r>
            <a:r>
              <a:rPr lang="en-US" altLang="en-US" sz="2000" dirty="0">
                <a:effectLst>
                  <a:outerShdw blurRad="38100" dist="38100" dir="2700000" algn="tl">
                    <a:srgbClr val="000000">
                      <a:alpha val="43137"/>
                    </a:srgbClr>
                  </a:outerShdw>
                </a:effectLst>
                <a:latin typeface="+mn-lt"/>
              </a:rPr>
              <a:t>the term “set” for headings, altitudes, speeds and vertical speeds</a:t>
            </a:r>
            <a:r>
              <a:rPr lang="en-US" altLang="en-US" sz="2000" dirty="0" smtClean="0">
                <a:effectLst>
                  <a:outerShdw blurRad="38100" dist="38100" dir="2700000" algn="tl">
                    <a:srgbClr val="000000">
                      <a:alpha val="43137"/>
                    </a:srgbClr>
                  </a:outerShdw>
                </a:effectLst>
                <a:latin typeface="+mn-lt"/>
              </a:rPr>
              <a:t>.</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Use the term “select” for mode selection (HDG, NAV, APPR, VNAV, FLC, VS etc.). </a:t>
            </a:r>
          </a:p>
          <a:p>
            <a:pPr>
              <a:spcBef>
                <a:spcPts val="0"/>
              </a:spcBef>
              <a:spcAft>
                <a:spcPts val="1000"/>
              </a:spcAft>
              <a:buClr>
                <a:schemeClr val="tx1"/>
              </a:buClr>
              <a:buSzPct val="100000"/>
              <a:buFont typeface="Arial"/>
              <a:buChar char="•"/>
            </a:pPr>
            <a:endParaRPr lang="en-US" altLang="en-US" sz="2000" dirty="0">
              <a:effectLst>
                <a:outerShdw blurRad="38100" dist="38100" dir="2700000" algn="tl">
                  <a:srgbClr val="000000">
                    <a:alpha val="43137"/>
                  </a:srgbClr>
                </a:outerShdw>
              </a:effectLst>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643A8CE2-B96A-4E48-94D8-20721B353BE0}"/>
              </a:ext>
            </a:extLst>
          </p:cNvPr>
          <p:cNvSpPr>
            <a:spLocks noChangeArrowheads="1"/>
          </p:cNvSpPr>
          <p:nvPr/>
        </p:nvSpPr>
        <p:spPr bwMode="auto">
          <a:xfrm>
            <a:off x="514351" y="1257300"/>
            <a:ext cx="8115300" cy="882819"/>
          </a:xfrm>
          <a:prstGeom prst="rect">
            <a:avLst/>
          </a:prstGeom>
        </p:spPr>
        <p:txBody>
          <a:bodyPr vert="horz" lIns="91440" tIns="45720" rIns="91440" bIns="45720" rtlCol="0" anchor="b">
            <a:normAutofit fontScale="92500"/>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Flight Director Philosophy</a:t>
            </a:r>
          </a:p>
        </p:txBody>
      </p:sp>
      <p:sp>
        <p:nvSpPr>
          <p:cNvPr id="33794" name="Rectangle 4">
            <a:extLst>
              <a:ext uri="{FF2B5EF4-FFF2-40B4-BE49-F238E27FC236}">
                <a16:creationId xmlns:a16="http://schemas.microsoft.com/office/drawing/2014/main" id="{65F3E0D3-F83C-4A5E-B6DC-80B906B33E41}"/>
              </a:ext>
            </a:extLst>
          </p:cNvPr>
          <p:cNvSpPr>
            <a:spLocks noChangeArrowheads="1"/>
          </p:cNvSpPr>
          <p:nvPr/>
        </p:nvSpPr>
        <p:spPr bwMode="auto">
          <a:xfrm>
            <a:off x="514351" y="2540169"/>
            <a:ext cx="8115300" cy="26604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Flight directors are garbage in = garbage out systems, meaning if false information is selected it can be a distraction or dangerous to flight operation.  </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Good knowledge and understanding of the FGS will allow you to move up the Automation Pyramid when more focus is needed on mission or emergencies.</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If the flight director or autopilot is detracting from safety of flight, turn them off and fly manually.</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Do not delay the execution of a clearance because of slow actuation of the Flight Guidance Panel.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E8920609-8AF2-4A77-B949-0DC23BA80AB1}"/>
              </a:ext>
            </a:extLst>
          </p:cNvPr>
          <p:cNvSpPr>
            <a:spLocks noChangeArrowheads="1"/>
          </p:cNvSpPr>
          <p:nvPr/>
        </p:nvSpPr>
        <p:spPr bwMode="auto">
          <a:xfrm>
            <a:off x="514350" y="1719807"/>
            <a:ext cx="3067050" cy="3766593"/>
          </a:xfrm>
          <a:prstGeom prst="rect">
            <a:avLst/>
          </a:prstGeom>
        </p:spPr>
        <p:txBody>
          <a:bodyPr vert="horz" lIns="91440" tIns="45720" rIns="91440" bIns="45720" rtlCol="0" anchor="ctr">
            <a:normAutofit/>
          </a:bodyPr>
          <a:lstStyle/>
          <a:p>
            <a:pPr algn="r">
              <a:spcBef>
                <a:spcPct val="0"/>
              </a:spcBef>
              <a:spcAft>
                <a:spcPts val="600"/>
              </a:spcAft>
              <a:defRPr/>
            </a:pPr>
            <a:r>
              <a:rPr lang="en-US" sz="3200" cap="all" dirty="0">
                <a:ln w="3175" cmpd="sng">
                  <a:noFill/>
                </a:ln>
                <a:effectLst>
                  <a:outerShdw blurRad="38100" dist="38100" dir="2700000" algn="tl">
                    <a:srgbClr val="000000">
                      <a:alpha val="43137"/>
                    </a:srgbClr>
                  </a:outerShdw>
                </a:effectLst>
                <a:latin typeface="+mj-lt"/>
                <a:ea typeface="+mj-ea"/>
                <a:cs typeface="+mj-cs"/>
              </a:rPr>
              <a:t>Briefing Automation Levels</a:t>
            </a:r>
          </a:p>
        </p:txBody>
      </p:sp>
      <p:sp>
        <p:nvSpPr>
          <p:cNvPr id="34818" name="Rectangle 4">
            <a:extLst>
              <a:ext uri="{FF2B5EF4-FFF2-40B4-BE49-F238E27FC236}">
                <a16:creationId xmlns:a16="http://schemas.microsoft.com/office/drawing/2014/main" id="{4319A33E-5A51-4289-B3AE-E0FC5EE719E2}"/>
              </a:ext>
            </a:extLst>
          </p:cNvPr>
          <p:cNvSpPr>
            <a:spLocks noChangeArrowheads="1"/>
          </p:cNvSpPr>
          <p:nvPr/>
        </p:nvSpPr>
        <p:spPr bwMode="auto">
          <a:xfrm>
            <a:off x="3741494" y="838200"/>
            <a:ext cx="4888157" cy="441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285750" indent="-285750">
              <a:lnSpc>
                <a:spcPct val="90000"/>
              </a:lnSpc>
              <a:spcBef>
                <a:spcPts val="0"/>
              </a:spcBef>
              <a:spcAft>
                <a:spcPts val="1000"/>
              </a:spcAft>
              <a:buClr>
                <a:schemeClr val="tx1"/>
              </a:buClr>
              <a:buSzPct val="100000"/>
              <a:buFont typeface="Arial"/>
              <a:buChar char="•"/>
            </a:pPr>
            <a:r>
              <a:rPr lang="en-US" altLang="en-US" sz="1800" dirty="0">
                <a:effectLst>
                  <a:outerShdw blurRad="38100" dist="38100" dir="2700000" algn="tl">
                    <a:srgbClr val="000000">
                      <a:alpha val="43137"/>
                    </a:srgbClr>
                  </a:outerShdw>
                </a:effectLst>
                <a:latin typeface="+mn-lt"/>
              </a:rPr>
              <a:t>It is important to brief automation levels for critical phases of flight. From briefing automation on takeoff, an approach, or a go around it is good CRM to brief before executing the phase of flight. This allows a lower chance of miscommunication especially when the flight deck is busy.</a:t>
            </a:r>
          </a:p>
          <a:p>
            <a:pPr marL="285750" indent="-285750">
              <a:lnSpc>
                <a:spcPct val="90000"/>
              </a:lnSpc>
              <a:spcBef>
                <a:spcPts val="0"/>
              </a:spcBef>
              <a:spcAft>
                <a:spcPts val="1000"/>
              </a:spcAft>
              <a:buClr>
                <a:schemeClr val="tx1"/>
              </a:buClr>
              <a:buSzPct val="100000"/>
              <a:buFont typeface="Arial"/>
              <a:buChar char="•"/>
            </a:pPr>
            <a:endParaRPr lang="en-US" altLang="en-US" sz="1800" dirty="0">
              <a:effectLst>
                <a:outerShdw blurRad="38100" dist="38100" dir="2700000" algn="tl">
                  <a:srgbClr val="000000">
                    <a:alpha val="43137"/>
                  </a:srgbClr>
                </a:outerShdw>
              </a:effectLst>
              <a:latin typeface="+mn-lt"/>
            </a:endParaRPr>
          </a:p>
          <a:p>
            <a:pPr marL="285750" indent="-285750">
              <a:lnSpc>
                <a:spcPct val="90000"/>
              </a:lnSpc>
              <a:spcBef>
                <a:spcPts val="0"/>
              </a:spcBef>
              <a:spcAft>
                <a:spcPts val="1000"/>
              </a:spcAft>
              <a:buClr>
                <a:schemeClr val="tx1"/>
              </a:buClr>
              <a:buSzPct val="100000"/>
              <a:buFont typeface="Arial"/>
              <a:buChar char="•"/>
            </a:pPr>
            <a:r>
              <a:rPr lang="en-US" altLang="en-US" sz="1800" dirty="0">
                <a:effectLst>
                  <a:outerShdw blurRad="38100" dist="38100" dir="2700000" algn="tl">
                    <a:srgbClr val="000000">
                      <a:alpha val="43137"/>
                    </a:srgbClr>
                  </a:outerShdw>
                </a:effectLst>
                <a:latin typeface="+mn-lt"/>
              </a:rPr>
              <a:t>Briefing the expected modes will ensure timely and accurate FGP operation and consequently add to CRM and </a:t>
            </a:r>
            <a:r>
              <a:rPr lang="en-US" altLang="en-US" sz="1800" dirty="0" smtClean="0">
                <a:effectLst>
                  <a:outerShdw blurRad="38100" dist="38100" dir="2700000" algn="tl">
                    <a:srgbClr val="000000">
                      <a:alpha val="43137"/>
                    </a:srgbClr>
                  </a:outerShdw>
                </a:effectLst>
                <a:latin typeface="+mn-lt"/>
              </a:rPr>
              <a:t>safety.</a:t>
            </a:r>
          </a:p>
          <a:p>
            <a:pPr marL="285750" indent="-285750">
              <a:lnSpc>
                <a:spcPct val="90000"/>
              </a:lnSpc>
              <a:spcBef>
                <a:spcPts val="0"/>
              </a:spcBef>
              <a:spcAft>
                <a:spcPts val="1000"/>
              </a:spcAft>
              <a:buClr>
                <a:schemeClr val="tx1"/>
              </a:buClr>
              <a:buSzPct val="100000"/>
              <a:buFont typeface="Arial"/>
              <a:buChar char="•"/>
            </a:pPr>
            <a:r>
              <a:rPr lang="en-US" altLang="en-US" sz="1800" dirty="0" smtClean="0">
                <a:effectLst>
                  <a:outerShdw blurRad="38100" dist="38100" dir="2700000" algn="tl">
                    <a:srgbClr val="000000">
                      <a:alpha val="43137"/>
                    </a:srgbClr>
                  </a:outerShdw>
                </a:effectLst>
                <a:latin typeface="+mn-lt"/>
              </a:rPr>
              <a:t>For </a:t>
            </a:r>
            <a:r>
              <a:rPr lang="en-US" altLang="en-US" sz="1800" dirty="0">
                <a:effectLst>
                  <a:outerShdw blurRad="38100" dist="38100" dir="2700000" algn="tl">
                    <a:srgbClr val="000000">
                      <a:alpha val="43137"/>
                    </a:srgbClr>
                  </a:outerShdw>
                </a:effectLst>
                <a:latin typeface="+mn-lt"/>
              </a:rPr>
              <a:t>initial takeoff, touch and go, or go around the autopilot shall not be engaged below 400’.  (NATOPS) </a:t>
            </a:r>
          </a:p>
          <a:p>
            <a:pPr>
              <a:lnSpc>
                <a:spcPct val="90000"/>
              </a:lnSpc>
              <a:spcBef>
                <a:spcPts val="0"/>
              </a:spcBef>
              <a:spcAft>
                <a:spcPts val="1000"/>
              </a:spcAft>
              <a:buClr>
                <a:schemeClr val="tx1"/>
              </a:buClr>
              <a:buSzPct val="100000"/>
              <a:buFont typeface="Arial"/>
              <a:buChar char="•"/>
            </a:pPr>
            <a:endParaRPr lang="en-US" altLang="en-US" sz="2000" b="1" dirty="0">
              <a:effectLst>
                <a:outerShdw blurRad="38100" dist="38100" dir="2700000" algn="tl">
                  <a:srgbClr val="000000">
                    <a:alpha val="43137"/>
                  </a:srgbClr>
                </a:outerShdw>
              </a:effectLst>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a:extLst>
              <a:ext uri="{FF2B5EF4-FFF2-40B4-BE49-F238E27FC236}">
                <a16:creationId xmlns:a16="http://schemas.microsoft.com/office/drawing/2014/main" id="{CA8BD53F-4BA0-4667-90EF-7EF1E0714309}"/>
              </a:ext>
            </a:extLst>
          </p:cNvPr>
          <p:cNvSpPr txBox="1">
            <a:spLocks noChangeArrowheads="1"/>
          </p:cNvSpPr>
          <p:nvPr/>
        </p:nvSpPr>
        <p:spPr bwMode="auto">
          <a:xfrm>
            <a:off x="1600200" y="228600"/>
            <a:ext cx="6400800" cy="701675"/>
          </a:xfrm>
          <a:prstGeom prst="rect">
            <a:avLst/>
          </a:prstGeom>
          <a:noFill/>
          <a:ln w="9525">
            <a:noFill/>
            <a:miter lim="800000"/>
            <a:headEnd/>
            <a:tailEnd/>
          </a:ln>
          <a:effectLst/>
        </p:spPr>
        <p:txBody>
          <a:bodyPr>
            <a:spAutoFit/>
          </a:bodyPr>
          <a:lstStyle/>
          <a:p>
            <a:pPr>
              <a:spcBef>
                <a:spcPct val="50000"/>
              </a:spcBef>
              <a:defRPr/>
            </a:pPr>
            <a:r>
              <a:rPr lang="en-US" sz="4000" dirty="0">
                <a:effectLst>
                  <a:outerShdw blurRad="38100" dist="38100" dir="2700000" algn="tl">
                    <a:srgbClr val="000000"/>
                  </a:outerShdw>
                </a:effectLst>
              </a:rPr>
              <a:t>Flight Director Techniques</a:t>
            </a:r>
          </a:p>
        </p:txBody>
      </p:sp>
      <p:sp>
        <p:nvSpPr>
          <p:cNvPr id="2" name="TextBox 1">
            <a:extLst>
              <a:ext uri="{FF2B5EF4-FFF2-40B4-BE49-F238E27FC236}">
                <a16:creationId xmlns:a16="http://schemas.microsoft.com/office/drawing/2014/main" id="{BB2A17AE-4AE2-4BD3-9443-6EB2DDE223A2}"/>
              </a:ext>
            </a:extLst>
          </p:cNvPr>
          <p:cNvSpPr txBox="1"/>
          <p:nvPr/>
        </p:nvSpPr>
        <p:spPr>
          <a:xfrm>
            <a:off x="533400" y="1143000"/>
            <a:ext cx="7924800" cy="4247317"/>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PAR/ASR</a:t>
            </a:r>
            <a:r>
              <a:rPr lang="en-US" dirty="0">
                <a:effectLst>
                  <a:outerShdw blurRad="38100" dist="38100" dir="2700000" algn="tl">
                    <a:srgbClr val="000000">
                      <a:alpha val="43137"/>
                    </a:srgbClr>
                  </a:outerShdw>
                </a:effectLst>
              </a:rPr>
              <a:t>: Use heading mode (PF setting if coupled, PM if uncoupled). Set mins and use FLC 120 </a:t>
            </a:r>
            <a:r>
              <a:rPr lang="en-US" dirty="0" err="1">
                <a:effectLst>
                  <a:outerShdw blurRad="38100" dist="38100" dir="2700000" algn="tl">
                    <a:srgbClr val="000000">
                      <a:alpha val="43137"/>
                    </a:srgbClr>
                  </a:outerShdw>
                </a:effectLst>
              </a:rPr>
              <a:t>kts</a:t>
            </a:r>
            <a:r>
              <a:rPr lang="en-US" dirty="0">
                <a:effectLst>
                  <a:outerShdw blurRad="38100" dist="38100" dir="2700000" algn="tl">
                    <a:srgbClr val="000000">
                      <a:alpha val="43137"/>
                    </a:srgbClr>
                  </a:outerShdw>
                </a:effectLst>
              </a:rPr>
              <a:t> when on GP. Adjust power to control rate of descent based on the PAR controller  or ASR recommended altitudes.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RNAV (LNAV/VNAV): </a:t>
            </a:r>
            <a:r>
              <a:rPr lang="en-US" dirty="0">
                <a:effectLst>
                  <a:outerShdw blurRad="38100" dist="38100" dir="2700000" algn="tl">
                    <a:srgbClr val="000000">
                      <a:alpha val="43137"/>
                    </a:srgbClr>
                  </a:outerShdw>
                </a:effectLst>
              </a:rPr>
              <a:t>Use AVP once cleared for the approach. Select Approach mode, VNAV, and then pre-set mins.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RNAV (LNAV): </a:t>
            </a:r>
            <a:r>
              <a:rPr lang="en-US" dirty="0">
                <a:effectLst>
                  <a:outerShdw blurRad="38100" dist="38100" dir="2700000" algn="tl">
                    <a:srgbClr val="000000">
                      <a:alpha val="43137"/>
                    </a:srgbClr>
                  </a:outerShdw>
                </a:effectLst>
              </a:rPr>
              <a:t>Use NAV mode once cleared on a publish segment of the approach. Use PSA to set step down altitudes along with FLC or VS.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VOR/TAC: </a:t>
            </a:r>
            <a:r>
              <a:rPr lang="en-US" dirty="0">
                <a:effectLst>
                  <a:outerShdw blurRad="38100" dist="38100" dir="2700000" algn="tl">
                    <a:srgbClr val="000000">
                      <a:alpha val="43137"/>
                    </a:srgbClr>
                  </a:outerShdw>
                </a:effectLst>
              </a:rPr>
              <a:t>Use heading mode and NAV mode as required along with setting the proper course (you will need to set the outbound course when using the FD on a FPT). Use PSA to set step down altitudes along with FLC or VS.</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*Only a few examples, there are many different techniques.</a:t>
            </a:r>
          </a:p>
        </p:txBody>
      </p:sp>
      <p:pic>
        <p:nvPicPr>
          <p:cNvPr id="4" name="Picture 3"/>
          <p:cNvPicPr>
            <a:picLocks noChangeAspect="1"/>
          </p:cNvPicPr>
          <p:nvPr/>
        </p:nvPicPr>
        <p:blipFill>
          <a:blip r:embed="rId2"/>
          <a:stretch>
            <a:fillRect/>
          </a:stretch>
        </p:blipFill>
        <p:spPr>
          <a:xfrm>
            <a:off x="0" y="5611372"/>
            <a:ext cx="9144000" cy="11705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C3A930F6-03AB-4E15-AD6C-2CE532BE715D}"/>
              </a:ext>
            </a:extLst>
          </p:cNvPr>
          <p:cNvSpPr>
            <a:spLocks noChangeArrowheads="1"/>
          </p:cNvSpPr>
          <p:nvPr/>
        </p:nvSpPr>
        <p:spPr bwMode="auto">
          <a:xfrm>
            <a:off x="0" y="1066800"/>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u="sng" dirty="0">
                <a:effectLst>
                  <a:outerShdw blurRad="38100" dist="38100" dir="2700000" algn="tl">
                    <a:srgbClr val="000000">
                      <a:alpha val="43137"/>
                    </a:srgbClr>
                  </a:outerShdw>
                </a:effectLst>
              </a:rPr>
              <a:t>Go around execution</a:t>
            </a: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PF: “Go around (select GA button), gear up, flaps up, props 1900.</a:t>
            </a:r>
          </a:p>
          <a:p>
            <a:pPr>
              <a:spcBef>
                <a:spcPct val="0"/>
              </a:spcBef>
              <a:buClrTx/>
              <a:buSzTx/>
              <a:buFontTx/>
              <a:buNone/>
            </a:pPr>
            <a:r>
              <a:rPr lang="en-US" altLang="en-US" sz="1800" dirty="0">
                <a:effectLst>
                  <a:outerShdw blurRad="38100" dist="38100" dir="2700000" algn="tl">
                    <a:srgbClr val="000000">
                      <a:alpha val="43137"/>
                    </a:srgbClr>
                  </a:outerShdw>
                </a:effectLst>
              </a:rPr>
              <a:t>PF: (passing 400’) “Set heading 030, set altitude to 3000’, select heading mode, </a:t>
            </a:r>
            <a:r>
              <a:rPr lang="en-US" altLang="en-US" sz="1800" dirty="0" smtClean="0">
                <a:effectLst>
                  <a:outerShdw blurRad="38100" dist="38100" dir="2700000" algn="tl">
                    <a:srgbClr val="000000">
                      <a:alpha val="43137"/>
                    </a:srgbClr>
                  </a:outerShdw>
                </a:effectLst>
              </a:rPr>
              <a:t>select </a:t>
            </a:r>
            <a:r>
              <a:rPr lang="en-US" altLang="en-US" sz="1800" dirty="0">
                <a:effectLst>
                  <a:outerShdw blurRad="38100" dist="38100" dir="2700000" algn="tl">
                    <a:srgbClr val="000000">
                      <a:alpha val="43137"/>
                    </a:srgbClr>
                  </a:outerShdw>
                </a:effectLst>
              </a:rPr>
              <a:t>flight level change, set 150 KTS.” </a:t>
            </a:r>
          </a:p>
          <a:p>
            <a:pPr>
              <a:spcBef>
                <a:spcPct val="0"/>
              </a:spcBef>
              <a:buClrTx/>
              <a:buSzTx/>
              <a:buFontTx/>
              <a:buNone/>
            </a:pPr>
            <a:r>
              <a:rPr lang="en-US" altLang="en-US" sz="1800" dirty="0">
                <a:effectLst>
                  <a:outerShdw blurRad="38100" dist="38100" dir="2700000" algn="tl">
                    <a:srgbClr val="000000">
                      <a:alpha val="43137"/>
                    </a:srgbClr>
                  </a:outerShdw>
                </a:effectLst>
              </a:rPr>
              <a:t>PM: “030 set, heading mode, 3000 set, FLC, 150 KTS set.”</a:t>
            </a:r>
          </a:p>
        </p:txBody>
      </p:sp>
      <p:sp>
        <p:nvSpPr>
          <p:cNvPr id="38915" name="Rectangle 5">
            <a:extLst>
              <a:ext uri="{FF2B5EF4-FFF2-40B4-BE49-F238E27FC236}">
                <a16:creationId xmlns:a16="http://schemas.microsoft.com/office/drawing/2014/main" id="{1FF540DA-DE3E-427B-9586-4C4AE69838C7}"/>
              </a:ext>
            </a:extLst>
          </p:cNvPr>
          <p:cNvSpPr>
            <a:spLocks noChangeArrowheads="1"/>
          </p:cNvSpPr>
          <p:nvPr/>
        </p:nvSpPr>
        <p:spPr bwMode="auto">
          <a:xfrm>
            <a:off x="0" y="28194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u="sng" dirty="0">
                <a:effectLst>
                  <a:outerShdw blurRad="38100" dist="38100" dir="2700000" algn="tl">
                    <a:srgbClr val="000000">
                      <a:alpha val="43137"/>
                    </a:srgbClr>
                  </a:outerShdw>
                </a:effectLst>
              </a:rPr>
              <a:t>Go around execution (Published Missed RNAV)</a:t>
            </a: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PF: “Go around (select GA button), gear up, flaps up, props 1900. (FMS as NAV source)</a:t>
            </a:r>
          </a:p>
          <a:p>
            <a:pPr>
              <a:spcBef>
                <a:spcPct val="0"/>
              </a:spcBef>
              <a:buClrTx/>
              <a:buSzTx/>
              <a:buFontTx/>
              <a:buNone/>
            </a:pPr>
            <a:r>
              <a:rPr lang="en-US" altLang="en-US" sz="1800" dirty="0">
                <a:effectLst>
                  <a:outerShdw blurRad="38100" dist="38100" dir="2700000" algn="tl">
                    <a:srgbClr val="000000">
                      <a:alpha val="43137"/>
                    </a:srgbClr>
                  </a:outerShdw>
                </a:effectLst>
              </a:rPr>
              <a:t>PF: “Select NAV mode, set Alt to 2000’, select Flight Level Change 150 KTS.”</a:t>
            </a:r>
          </a:p>
          <a:p>
            <a:pPr>
              <a:spcBef>
                <a:spcPct val="0"/>
              </a:spcBef>
              <a:buClrTx/>
              <a:buSzTx/>
              <a:buFontTx/>
              <a:buNone/>
            </a:pPr>
            <a:r>
              <a:rPr lang="en-US" altLang="en-US" sz="1800" dirty="0">
                <a:effectLst>
                  <a:outerShdw blurRad="38100" dist="38100" dir="2700000" algn="tl">
                    <a:srgbClr val="000000">
                      <a:alpha val="43137"/>
                    </a:srgbClr>
                  </a:outerShdw>
                </a:effectLst>
              </a:rPr>
              <a:t>PM: “NAV mode selected, 2000 set, FLC, 150 KTS set,”</a:t>
            </a:r>
          </a:p>
          <a:p>
            <a:pPr>
              <a:spcBef>
                <a:spcPct val="0"/>
              </a:spcBef>
              <a:buClrTx/>
              <a:buSzTx/>
              <a:buFontTx/>
              <a:buNone/>
            </a:pP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Refer to NATOPS Chapter 22 for an all-inclusive list of Callouts.</a:t>
            </a:r>
          </a:p>
        </p:txBody>
      </p:sp>
      <p:sp>
        <p:nvSpPr>
          <p:cNvPr id="60422" name="Rectangle 6">
            <a:extLst>
              <a:ext uri="{FF2B5EF4-FFF2-40B4-BE49-F238E27FC236}">
                <a16:creationId xmlns:a16="http://schemas.microsoft.com/office/drawing/2014/main" id="{900923DE-8ED4-435E-8F47-BF57FCD779D3}"/>
              </a:ext>
            </a:extLst>
          </p:cNvPr>
          <p:cNvSpPr>
            <a:spLocks noChangeArrowheads="1"/>
          </p:cNvSpPr>
          <p:nvPr/>
        </p:nvSpPr>
        <p:spPr bwMode="auto">
          <a:xfrm>
            <a:off x="1575346" y="358914"/>
            <a:ext cx="5993308" cy="707886"/>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rPr>
              <a:t>Flight Director Example</a:t>
            </a:r>
          </a:p>
        </p:txBody>
      </p:sp>
      <p:pic>
        <p:nvPicPr>
          <p:cNvPr id="5" name="Picture 4"/>
          <p:cNvPicPr>
            <a:picLocks noChangeAspect="1"/>
          </p:cNvPicPr>
          <p:nvPr/>
        </p:nvPicPr>
        <p:blipFill>
          <a:blip r:embed="rId2"/>
          <a:stretch>
            <a:fillRect/>
          </a:stretch>
        </p:blipFill>
        <p:spPr>
          <a:xfrm>
            <a:off x="0" y="5611372"/>
            <a:ext cx="9144000" cy="11705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outerShdw blurRad="38100" dist="38100" dir="2700000" algn="tl">
                    <a:srgbClr val="000000">
                      <a:alpha val="43137"/>
                    </a:srgbClr>
                  </a:outerShdw>
                </a:effectLst>
              </a:rPr>
              <a:t>Questions?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69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AD14367-B532-4795-BCDD-830F0088EC63}"/>
              </a:ext>
            </a:extLst>
          </p:cNvPr>
          <p:cNvSpPr>
            <a:spLocks noGrp="1" noRot="1" noChangeArrowheads="1"/>
          </p:cNvSpPr>
          <p:nvPr>
            <p:ph type="title"/>
          </p:nvPr>
        </p:nvSpPr>
        <p:spPr>
          <a:xfrm>
            <a:off x="381000" y="0"/>
            <a:ext cx="8229600" cy="1143000"/>
          </a:xfrm>
        </p:spPr>
        <p:txBody>
          <a:bodyPr>
            <a:normAutofit/>
          </a:bodyPr>
          <a:lstStyle/>
          <a:p>
            <a:pPr algn="ctr" eaLnBrk="1" hangingPunct="1">
              <a:defRPr/>
            </a:pPr>
            <a:r>
              <a:rPr lang="en-US" sz="4000" dirty="0">
                <a:effectLst>
                  <a:outerShdw blurRad="38100" dist="38100" dir="2700000" algn="tl">
                    <a:srgbClr val="000000">
                      <a:alpha val="43137"/>
                    </a:srgbClr>
                  </a:outerShdw>
                </a:effectLst>
              </a:rPr>
              <a:t>Automation Pyramid</a:t>
            </a:r>
          </a:p>
        </p:txBody>
      </p:sp>
      <p:grpSp>
        <p:nvGrpSpPr>
          <p:cNvPr id="6147" name="Group 3">
            <a:extLst>
              <a:ext uri="{FF2B5EF4-FFF2-40B4-BE49-F238E27FC236}">
                <a16:creationId xmlns:a16="http://schemas.microsoft.com/office/drawing/2014/main" id="{ABFC0CA1-C20A-4C90-AA48-39533F0127D9}"/>
              </a:ext>
            </a:extLst>
          </p:cNvPr>
          <p:cNvGrpSpPr>
            <a:grpSpLocks/>
          </p:cNvGrpSpPr>
          <p:nvPr/>
        </p:nvGrpSpPr>
        <p:grpSpPr bwMode="auto">
          <a:xfrm>
            <a:off x="2667000" y="1395413"/>
            <a:ext cx="6096000" cy="5462587"/>
            <a:chOff x="1152" y="1152"/>
            <a:chExt cx="3360" cy="3058"/>
          </a:xfrm>
        </p:grpSpPr>
        <p:sp>
          <p:nvSpPr>
            <p:cNvPr id="6163" name="AutoShape 4">
              <a:extLst>
                <a:ext uri="{FF2B5EF4-FFF2-40B4-BE49-F238E27FC236}">
                  <a16:creationId xmlns:a16="http://schemas.microsoft.com/office/drawing/2014/main" id="{639AEF36-CBBC-40A0-83E2-253F6DF4FEAA}"/>
                </a:ext>
              </a:extLst>
            </p:cNvPr>
            <p:cNvSpPr>
              <a:spLocks noChangeAspect="1" noChangeArrowheads="1"/>
            </p:cNvSpPr>
            <p:nvPr/>
          </p:nvSpPr>
          <p:spPr bwMode="auto">
            <a:xfrm>
              <a:off x="1152" y="1152"/>
              <a:ext cx="3360" cy="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64" name="AutoShape 5">
              <a:extLst>
                <a:ext uri="{FF2B5EF4-FFF2-40B4-BE49-F238E27FC236}">
                  <a16:creationId xmlns:a16="http://schemas.microsoft.com/office/drawing/2014/main" id="{D8FC4150-7B74-4C4F-93D7-085E5955B6EB}"/>
                </a:ext>
              </a:extLst>
            </p:cNvPr>
            <p:cNvSpPr>
              <a:spLocks noChangeArrowheads="1"/>
            </p:cNvSpPr>
            <p:nvPr/>
          </p:nvSpPr>
          <p:spPr bwMode="auto">
            <a:xfrm>
              <a:off x="1248" y="1248"/>
              <a:ext cx="3156" cy="2854"/>
            </a:xfrm>
            <a:prstGeom prst="triangle">
              <a:avLst>
                <a:gd name="adj" fmla="val 50000"/>
              </a:avLst>
            </a:prstGeom>
            <a:solidFill>
              <a:schemeClr val="hlink"/>
            </a:solidFill>
            <a:ln w="38100">
              <a:solidFill>
                <a:srgbClr val="00008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65" name="Line 6">
              <a:extLst>
                <a:ext uri="{FF2B5EF4-FFF2-40B4-BE49-F238E27FC236}">
                  <a16:creationId xmlns:a16="http://schemas.microsoft.com/office/drawing/2014/main" id="{25129495-B667-43C0-821A-9686D68A0668}"/>
                </a:ext>
              </a:extLst>
            </p:cNvPr>
            <p:cNvSpPr>
              <a:spLocks noChangeShapeType="1"/>
            </p:cNvSpPr>
            <p:nvPr/>
          </p:nvSpPr>
          <p:spPr bwMode="auto">
            <a:xfrm>
              <a:off x="1817" y="3089"/>
              <a:ext cx="2037"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7">
              <a:extLst>
                <a:ext uri="{FF2B5EF4-FFF2-40B4-BE49-F238E27FC236}">
                  <a16:creationId xmlns:a16="http://schemas.microsoft.com/office/drawing/2014/main" id="{27B7412A-E0CE-4995-9CFB-1FE1DF023EA7}"/>
                </a:ext>
              </a:extLst>
            </p:cNvPr>
            <p:cNvSpPr>
              <a:spLocks noChangeShapeType="1"/>
            </p:cNvSpPr>
            <p:nvPr/>
          </p:nvSpPr>
          <p:spPr bwMode="auto">
            <a:xfrm>
              <a:off x="1559" y="3578"/>
              <a:ext cx="2546" cy="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8">
              <a:extLst>
                <a:ext uri="{FF2B5EF4-FFF2-40B4-BE49-F238E27FC236}">
                  <a16:creationId xmlns:a16="http://schemas.microsoft.com/office/drawing/2014/main" id="{296B26E9-4F7F-449F-A8CB-6E2F58DD0A8A}"/>
                </a:ext>
              </a:extLst>
            </p:cNvPr>
            <p:cNvSpPr>
              <a:spLocks noChangeShapeType="1"/>
            </p:cNvSpPr>
            <p:nvPr/>
          </p:nvSpPr>
          <p:spPr bwMode="auto">
            <a:xfrm>
              <a:off x="2224" y="2368"/>
              <a:ext cx="1222"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5" name="Text Box 9">
            <a:extLst>
              <a:ext uri="{FF2B5EF4-FFF2-40B4-BE49-F238E27FC236}">
                <a16:creationId xmlns:a16="http://schemas.microsoft.com/office/drawing/2014/main" id="{DB4A2C66-038F-4313-BC7F-FFEC1D7F1192}"/>
              </a:ext>
            </a:extLst>
          </p:cNvPr>
          <p:cNvSpPr txBox="1">
            <a:spLocks noChangeArrowheads="1"/>
          </p:cNvSpPr>
          <p:nvPr/>
        </p:nvSpPr>
        <p:spPr bwMode="auto">
          <a:xfrm>
            <a:off x="0" y="1143000"/>
            <a:ext cx="4419600" cy="5429250"/>
          </a:xfrm>
          <a:prstGeom prst="rect">
            <a:avLst/>
          </a:prstGeom>
          <a:noFill/>
          <a:ln w="9525">
            <a:noFill/>
            <a:miter lim="800000"/>
            <a:headEnd/>
            <a:tailEnd/>
          </a:ln>
        </p:spPr>
        <p:txBody>
          <a:bodyPr lIns="62275" tIns="31137" rIns="62275" bIns="31137"/>
          <a:lstStyle/>
          <a:p>
            <a:pPr eaLnBrk="1" hangingPunct="1">
              <a:defRPr/>
            </a:pPr>
            <a:r>
              <a:rPr lang="en-US" sz="1200" dirty="0">
                <a:effectLst>
                  <a:outerShdw blurRad="38100" dist="38100" dir="2700000" algn="tl">
                    <a:srgbClr val="000000"/>
                  </a:outerShdw>
                </a:effectLst>
                <a:cs typeface="Times New Roman" pitchFamily="18" charset="0"/>
              </a:rPr>
              <a:t>1. FD/AP-CDI Coupled to LNAV/VNAV or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FD/AP-CDI Coupled to FMS/VOR/TAC/LOC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FD/AP-CDI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FD/Manual-CDI Coupled to LNAV/VNAV or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FD/Manual-CDI Coupled to FMS/VOR/TAC/LOC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FD/Manual-CDI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4. FD or FD/AP GCA Coupled to HDG and/or vertical </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Manual-CDI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Manual-CDI GPS/VOR/TAC/LOC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Manual-CDI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Manual GCA</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Manual needle-only VOR/TAC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Manual NDB</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4. Manual Visual</a:t>
            </a:r>
          </a:p>
        </p:txBody>
      </p:sp>
      <p:sp>
        <p:nvSpPr>
          <p:cNvPr id="6149" name="Text Box 10">
            <a:extLst>
              <a:ext uri="{FF2B5EF4-FFF2-40B4-BE49-F238E27FC236}">
                <a16:creationId xmlns:a16="http://schemas.microsoft.com/office/drawing/2014/main" id="{580F404F-687C-4530-AC0C-D54644ADB2F9}"/>
              </a:ext>
            </a:extLst>
          </p:cNvPr>
          <p:cNvSpPr txBox="1">
            <a:spLocks noChangeArrowheads="1"/>
          </p:cNvSpPr>
          <p:nvPr/>
        </p:nvSpPr>
        <p:spPr bwMode="auto">
          <a:xfrm>
            <a:off x="5443538" y="2857500"/>
            <a:ext cx="2768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75" tIns="31137" rIns="62275" bIns="31137"/>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endParaRPr lang="en-US" altLang="en-US" sz="1100">
              <a:latin typeface="Times New Roman" panose="02020603050405020304" pitchFamily="18" charset="0"/>
              <a:cs typeface="Times New Roman" panose="02020603050405020304" pitchFamily="18" charset="0"/>
            </a:endParaRPr>
          </a:p>
        </p:txBody>
      </p:sp>
      <p:sp>
        <p:nvSpPr>
          <p:cNvPr id="6150" name="Line 15">
            <a:extLst>
              <a:ext uri="{FF2B5EF4-FFF2-40B4-BE49-F238E27FC236}">
                <a16:creationId xmlns:a16="http://schemas.microsoft.com/office/drawing/2014/main" id="{CEE63787-6A9D-4E68-8D44-F164E3065A02}"/>
              </a:ext>
            </a:extLst>
          </p:cNvPr>
          <p:cNvSpPr>
            <a:spLocks noChangeShapeType="1"/>
          </p:cNvSpPr>
          <p:nvPr/>
        </p:nvSpPr>
        <p:spPr bwMode="auto">
          <a:xfrm>
            <a:off x="217488" y="2357438"/>
            <a:ext cx="3629025"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16">
            <a:extLst>
              <a:ext uri="{FF2B5EF4-FFF2-40B4-BE49-F238E27FC236}">
                <a16:creationId xmlns:a16="http://schemas.microsoft.com/office/drawing/2014/main" id="{6C32658F-B37D-4712-978E-D57C5D2CB415}"/>
              </a:ext>
            </a:extLst>
          </p:cNvPr>
          <p:cNvSpPr>
            <a:spLocks noChangeShapeType="1"/>
          </p:cNvSpPr>
          <p:nvPr/>
        </p:nvSpPr>
        <p:spPr bwMode="auto">
          <a:xfrm>
            <a:off x="217488" y="3929063"/>
            <a:ext cx="290353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17">
            <a:extLst>
              <a:ext uri="{FF2B5EF4-FFF2-40B4-BE49-F238E27FC236}">
                <a16:creationId xmlns:a16="http://schemas.microsoft.com/office/drawing/2014/main" id="{D1FBF380-43B9-4B15-AA7B-0A55AB3F58A7}"/>
              </a:ext>
            </a:extLst>
          </p:cNvPr>
          <p:cNvSpPr>
            <a:spLocks noChangeShapeType="1"/>
          </p:cNvSpPr>
          <p:nvPr/>
        </p:nvSpPr>
        <p:spPr bwMode="auto">
          <a:xfrm>
            <a:off x="217488" y="5143500"/>
            <a:ext cx="26860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Text Box 18">
            <a:extLst>
              <a:ext uri="{FF2B5EF4-FFF2-40B4-BE49-F238E27FC236}">
                <a16:creationId xmlns:a16="http://schemas.microsoft.com/office/drawing/2014/main" id="{CC22852E-CA22-43F8-931F-214F40616E12}"/>
              </a:ext>
            </a:extLst>
          </p:cNvPr>
          <p:cNvSpPr txBox="1">
            <a:spLocks noChangeArrowheads="1"/>
          </p:cNvSpPr>
          <p:nvPr/>
        </p:nvSpPr>
        <p:spPr bwMode="auto">
          <a:xfrm>
            <a:off x="4648200" y="2743200"/>
            <a:ext cx="21050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FD/AP-CDI </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4</a:t>
            </a:r>
          </a:p>
        </p:txBody>
      </p:sp>
      <p:sp>
        <p:nvSpPr>
          <p:cNvPr id="6154" name="Text Box 19">
            <a:extLst>
              <a:ext uri="{FF2B5EF4-FFF2-40B4-BE49-F238E27FC236}">
                <a16:creationId xmlns:a16="http://schemas.microsoft.com/office/drawing/2014/main" id="{E0278041-4446-4200-8CCB-B61F721BC624}"/>
              </a:ext>
            </a:extLst>
          </p:cNvPr>
          <p:cNvSpPr txBox="1">
            <a:spLocks noChangeArrowheads="1"/>
          </p:cNvSpPr>
          <p:nvPr/>
        </p:nvSpPr>
        <p:spPr bwMode="auto">
          <a:xfrm>
            <a:off x="4419600" y="4038600"/>
            <a:ext cx="27574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FD/Manual-CDI</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3</a:t>
            </a:r>
          </a:p>
        </p:txBody>
      </p:sp>
      <p:sp>
        <p:nvSpPr>
          <p:cNvPr id="6155" name="Text Box 20">
            <a:extLst>
              <a:ext uri="{FF2B5EF4-FFF2-40B4-BE49-F238E27FC236}">
                <a16:creationId xmlns:a16="http://schemas.microsoft.com/office/drawing/2014/main" id="{781DB31B-B9EE-4646-902E-159F037084A0}"/>
              </a:ext>
            </a:extLst>
          </p:cNvPr>
          <p:cNvSpPr txBox="1">
            <a:spLocks noChangeArrowheads="1"/>
          </p:cNvSpPr>
          <p:nvPr/>
        </p:nvSpPr>
        <p:spPr bwMode="auto">
          <a:xfrm>
            <a:off x="4427538" y="4941888"/>
            <a:ext cx="27574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Manual-CDI</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2</a:t>
            </a:r>
          </a:p>
        </p:txBody>
      </p:sp>
      <p:sp>
        <p:nvSpPr>
          <p:cNvPr id="6156" name="Text Box 21">
            <a:extLst>
              <a:ext uri="{FF2B5EF4-FFF2-40B4-BE49-F238E27FC236}">
                <a16:creationId xmlns:a16="http://schemas.microsoft.com/office/drawing/2014/main" id="{51117A31-26E7-4B40-8EB8-08794FB25046}"/>
              </a:ext>
            </a:extLst>
          </p:cNvPr>
          <p:cNvSpPr txBox="1">
            <a:spLocks noChangeArrowheads="1"/>
          </p:cNvSpPr>
          <p:nvPr/>
        </p:nvSpPr>
        <p:spPr bwMode="auto">
          <a:xfrm>
            <a:off x="4419600" y="5867400"/>
            <a:ext cx="27574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Manual</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1</a:t>
            </a:r>
          </a:p>
        </p:txBody>
      </p:sp>
      <p:sp>
        <p:nvSpPr>
          <p:cNvPr id="29718" name="Text Box 22">
            <a:extLst>
              <a:ext uri="{FF2B5EF4-FFF2-40B4-BE49-F238E27FC236}">
                <a16:creationId xmlns:a16="http://schemas.microsoft.com/office/drawing/2014/main" id="{906D12F9-2EA7-493E-A32F-122B780DE56F}"/>
              </a:ext>
            </a:extLst>
          </p:cNvPr>
          <p:cNvSpPr txBox="1">
            <a:spLocks noChangeArrowheads="1"/>
          </p:cNvSpPr>
          <p:nvPr/>
        </p:nvSpPr>
        <p:spPr bwMode="auto">
          <a:xfrm>
            <a:off x="6604000" y="1244600"/>
            <a:ext cx="2684463" cy="1489075"/>
          </a:xfrm>
          <a:prstGeom prst="rect">
            <a:avLst/>
          </a:prstGeom>
          <a:noFill/>
          <a:ln w="9525">
            <a:noFill/>
            <a:miter lim="800000"/>
            <a:headEnd/>
            <a:tailEnd/>
          </a:ln>
          <a:effectLst/>
        </p:spPr>
        <p:txBody>
          <a:bodyPr lIns="86493" tIns="43247" rIns="86493" bIns="43247">
            <a:spAutoFit/>
          </a:bodyPr>
          <a:lstStyle/>
          <a:p>
            <a:pPr algn="ctr" eaLnBrk="1" hangingPunct="1">
              <a:defRPr/>
            </a:pPr>
            <a:r>
              <a:rPr lang="en-US" sz="2300" dirty="0">
                <a:effectLst>
                  <a:outerShdw blurRad="38100" dist="38100" dir="2700000" algn="tl">
                    <a:srgbClr val="000000"/>
                  </a:outerShdw>
                </a:effectLst>
                <a:cs typeface="Times New Roman" pitchFamily="18" charset="0"/>
              </a:rPr>
              <a:t>Implied - Lower Workload &amp;</a:t>
            </a:r>
          </a:p>
          <a:p>
            <a:pPr algn="ctr" eaLnBrk="1" hangingPunct="1">
              <a:defRPr/>
            </a:pPr>
            <a:r>
              <a:rPr lang="en-US" sz="2300" dirty="0">
                <a:effectLst>
                  <a:outerShdw blurRad="38100" dist="38100" dir="2700000" algn="tl">
                    <a:srgbClr val="000000"/>
                  </a:outerShdw>
                </a:effectLst>
                <a:cs typeface="Times New Roman" pitchFamily="18" charset="0"/>
              </a:rPr>
              <a:t>Higher Situational Awareness</a:t>
            </a:r>
          </a:p>
        </p:txBody>
      </p:sp>
      <p:sp>
        <p:nvSpPr>
          <p:cNvPr id="6158" name="Line 24">
            <a:extLst>
              <a:ext uri="{FF2B5EF4-FFF2-40B4-BE49-F238E27FC236}">
                <a16:creationId xmlns:a16="http://schemas.microsoft.com/office/drawing/2014/main" id="{73D654A5-0F42-46F6-8B39-12A9B21FA5C1}"/>
              </a:ext>
            </a:extLst>
          </p:cNvPr>
          <p:cNvSpPr>
            <a:spLocks noChangeShapeType="1"/>
          </p:cNvSpPr>
          <p:nvPr/>
        </p:nvSpPr>
        <p:spPr bwMode="auto">
          <a:xfrm flipH="1">
            <a:off x="5867400" y="1524000"/>
            <a:ext cx="914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25">
            <a:extLst>
              <a:ext uri="{FF2B5EF4-FFF2-40B4-BE49-F238E27FC236}">
                <a16:creationId xmlns:a16="http://schemas.microsoft.com/office/drawing/2014/main" id="{030B5EF4-7683-486B-AB17-93A0E2DC2F27}"/>
              </a:ext>
            </a:extLst>
          </p:cNvPr>
          <p:cNvSpPr>
            <a:spLocks noChangeShapeType="1"/>
          </p:cNvSpPr>
          <p:nvPr/>
        </p:nvSpPr>
        <p:spPr bwMode="auto">
          <a:xfrm>
            <a:off x="2895600" y="4648200"/>
            <a:ext cx="16764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0" name="Line 26">
            <a:extLst>
              <a:ext uri="{FF2B5EF4-FFF2-40B4-BE49-F238E27FC236}">
                <a16:creationId xmlns:a16="http://schemas.microsoft.com/office/drawing/2014/main" id="{7A2F030B-2FAE-460E-8FC0-F3DFA4C7842E}"/>
              </a:ext>
            </a:extLst>
          </p:cNvPr>
          <p:cNvSpPr>
            <a:spLocks noChangeShapeType="1"/>
          </p:cNvSpPr>
          <p:nvPr/>
        </p:nvSpPr>
        <p:spPr bwMode="auto">
          <a:xfrm>
            <a:off x="3733800" y="3276600"/>
            <a:ext cx="129540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1" name="Line 27">
            <a:extLst>
              <a:ext uri="{FF2B5EF4-FFF2-40B4-BE49-F238E27FC236}">
                <a16:creationId xmlns:a16="http://schemas.microsoft.com/office/drawing/2014/main" id="{4C03C634-30B6-481D-B338-221CBF532C03}"/>
              </a:ext>
            </a:extLst>
          </p:cNvPr>
          <p:cNvSpPr>
            <a:spLocks noChangeShapeType="1"/>
          </p:cNvSpPr>
          <p:nvPr/>
        </p:nvSpPr>
        <p:spPr bwMode="auto">
          <a:xfrm>
            <a:off x="2514600" y="5791200"/>
            <a:ext cx="14478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Line 28">
            <a:extLst>
              <a:ext uri="{FF2B5EF4-FFF2-40B4-BE49-F238E27FC236}">
                <a16:creationId xmlns:a16="http://schemas.microsoft.com/office/drawing/2014/main" id="{B1F0960E-50F0-42A6-B92D-509482C5D175}"/>
              </a:ext>
            </a:extLst>
          </p:cNvPr>
          <p:cNvSpPr>
            <a:spLocks noChangeShapeType="1"/>
          </p:cNvSpPr>
          <p:nvPr/>
        </p:nvSpPr>
        <p:spPr bwMode="auto">
          <a:xfrm>
            <a:off x="3505200" y="1676400"/>
            <a:ext cx="19050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74F240D-8834-4ED1-AE0E-987DF115C7F5}"/>
              </a:ext>
            </a:extLst>
          </p:cNvPr>
          <p:cNvSpPr>
            <a:spLocks noChangeArrowheads="1"/>
          </p:cNvSpPr>
          <p:nvPr/>
        </p:nvSpPr>
        <p:spPr bwMode="auto">
          <a:xfrm>
            <a:off x="0" y="4384150"/>
            <a:ext cx="8991600" cy="1323439"/>
          </a:xfrm>
          <a:prstGeom prst="rect">
            <a:avLst/>
          </a:prstGeom>
          <a:noFill/>
          <a:ln w="9525">
            <a:noFill/>
            <a:miter lim="800000"/>
            <a:headEnd/>
            <a:tailEnd/>
          </a:ln>
          <a:effectLst/>
        </p:spPr>
        <p:txBody>
          <a:bodyPr anchor="ctr">
            <a:spAutoFit/>
          </a:bodyPr>
          <a:lstStyle/>
          <a:p>
            <a:pPr eaLnBrk="1" hangingPunct="1">
              <a:defRPr/>
            </a:pPr>
            <a:r>
              <a:rPr lang="en-US" sz="2000" dirty="0">
                <a:effectLst>
                  <a:outerShdw blurRad="38100" dist="38100" dir="2700000" algn="tl">
                    <a:srgbClr val="000000"/>
                  </a:outerShdw>
                </a:effectLst>
              </a:rPr>
              <a:t>FD – Engages/Disengages the on-side Flight Director.  Both flight directors </a:t>
            </a:r>
            <a:r>
              <a:rPr lang="en-US" sz="2000" dirty="0" smtClean="0">
                <a:effectLst>
                  <a:outerShdw blurRad="38100" dist="38100" dir="2700000" algn="tl">
                    <a:srgbClr val="000000"/>
                  </a:outerShdw>
                </a:effectLst>
              </a:rPr>
              <a:t>may also be engaged by: </a:t>
            </a:r>
            <a:r>
              <a:rPr lang="en-US" sz="2000" dirty="0">
                <a:effectLst>
                  <a:outerShdw blurRad="38100" dist="38100" dir="2700000" algn="tl">
                    <a:srgbClr val="000000"/>
                  </a:outerShdw>
                </a:effectLst>
              </a:rPr>
              <a:t>Autopilot engagement, manual selection of go-around mode, or pushing a vertical/lateral mode button.  The FD can be used with or without the AP engaged</a:t>
            </a:r>
            <a:r>
              <a:rPr lang="en-US" b="1" dirty="0">
                <a:effectLst>
                  <a:outerShdw blurRad="38100" dist="38100" dir="2700000" algn="tl">
                    <a:srgbClr val="000000"/>
                  </a:outerShdw>
                </a:effectLst>
              </a:rPr>
              <a:t>.</a:t>
            </a:r>
          </a:p>
        </p:txBody>
      </p:sp>
      <p:sp>
        <p:nvSpPr>
          <p:cNvPr id="53251" name="Text Box 3">
            <a:extLst>
              <a:ext uri="{FF2B5EF4-FFF2-40B4-BE49-F238E27FC236}">
                <a16:creationId xmlns:a16="http://schemas.microsoft.com/office/drawing/2014/main" id="{0828371E-7BEA-4F55-B8A4-12E9744722EB}"/>
              </a:ext>
            </a:extLst>
          </p:cNvPr>
          <p:cNvSpPr txBox="1">
            <a:spLocks noChangeArrowheads="1"/>
          </p:cNvSpPr>
          <p:nvPr/>
        </p:nvSpPr>
        <p:spPr bwMode="auto">
          <a:xfrm>
            <a:off x="3200400" y="0"/>
            <a:ext cx="3258584"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Flight Director</a:t>
            </a:r>
          </a:p>
        </p:txBody>
      </p:sp>
      <p:pic>
        <p:nvPicPr>
          <p:cNvPr id="8196" name="Picture 4">
            <a:extLst>
              <a:ext uri="{FF2B5EF4-FFF2-40B4-BE49-F238E27FC236}">
                <a16:creationId xmlns:a16="http://schemas.microsoft.com/office/drawing/2014/main" id="{5E721B6A-F6B5-4C34-B1F4-CCC5DD6C3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99706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752600"/>
            <a:ext cx="3200128" cy="20538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8AE27F11-2434-4EE0-8BFB-8F2A94069AB6}"/>
              </a:ext>
            </a:extLst>
          </p:cNvPr>
          <p:cNvSpPr txBox="1">
            <a:spLocks noChangeArrowheads="1"/>
          </p:cNvSpPr>
          <p:nvPr/>
        </p:nvSpPr>
        <p:spPr bwMode="auto">
          <a:xfrm>
            <a:off x="914400" y="155644"/>
            <a:ext cx="7315200" cy="707886"/>
          </a:xfrm>
          <a:prstGeom prst="rect">
            <a:avLst/>
          </a:prstGeom>
          <a:noFill/>
          <a:ln w="9525">
            <a:noFill/>
            <a:miter lim="800000"/>
            <a:headEnd/>
            <a:tailEnd/>
          </a:ln>
          <a:effectLst/>
        </p:spPr>
        <p:txBody>
          <a:bodyPr wrap="square">
            <a:spAutoFit/>
          </a:bodyPr>
          <a:lstStyle/>
          <a:p>
            <a:pPr algn="ctr">
              <a:defRPr/>
            </a:pPr>
            <a:r>
              <a:rPr lang="en-US" sz="4000" dirty="0">
                <a:effectLst>
                  <a:outerShdw blurRad="38100" dist="38100" dir="2700000" algn="tl">
                    <a:srgbClr val="000000"/>
                  </a:outerShdw>
                </a:effectLst>
              </a:rPr>
              <a:t>Flight Guidance System Display</a:t>
            </a:r>
          </a:p>
        </p:txBody>
      </p:sp>
      <p:sp>
        <p:nvSpPr>
          <p:cNvPr id="5124" name="Rectangle 4">
            <a:extLst>
              <a:ext uri="{FF2B5EF4-FFF2-40B4-BE49-F238E27FC236}">
                <a16:creationId xmlns:a16="http://schemas.microsoft.com/office/drawing/2014/main" id="{3CDA1FBF-FC8B-4309-A456-E517FF937618}"/>
              </a:ext>
            </a:extLst>
          </p:cNvPr>
          <p:cNvSpPr>
            <a:spLocks noChangeArrowheads="1"/>
          </p:cNvSpPr>
          <p:nvPr/>
        </p:nvSpPr>
        <p:spPr bwMode="auto">
          <a:xfrm>
            <a:off x="304800" y="762000"/>
            <a:ext cx="3505200" cy="5632311"/>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000000"/>
                  </a:outerShdw>
                </a:effectLst>
              </a:rPr>
              <a:t>The Flight Director (FD) command bars and FD/AP mode messages show on the </a:t>
            </a:r>
            <a:r>
              <a:rPr lang="en-US" dirty="0" smtClean="0">
                <a:effectLst>
                  <a:outerShdw blurRad="38100" dist="38100" dir="2700000" algn="tl">
                    <a:srgbClr val="000000"/>
                  </a:outerShdw>
                </a:effectLst>
              </a:rPr>
              <a:t>PFD above the attitude display </a:t>
            </a:r>
            <a:r>
              <a:rPr lang="en-US" dirty="0">
                <a:effectLst>
                  <a:outerShdw blurRad="38100" dist="38100" dir="2700000" algn="tl">
                    <a:srgbClr val="000000"/>
                  </a:outerShdw>
                </a:effectLst>
              </a:rPr>
              <a:t>when either FD is selected, or the autopilot is engaged. </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The active modes show in green in the upper field. The armed</a:t>
            </a:r>
          </a:p>
          <a:p>
            <a:pPr>
              <a:defRPr/>
            </a:pPr>
            <a:r>
              <a:rPr lang="en-US" dirty="0">
                <a:effectLst>
                  <a:outerShdw blurRad="38100" dist="38100" dir="2700000" algn="tl">
                    <a:srgbClr val="000000"/>
                  </a:outerShdw>
                </a:effectLst>
              </a:rPr>
              <a:t>modes show in white in the lower field</a:t>
            </a:r>
            <a:r>
              <a:rPr lang="en-US" dirty="0" smtClean="0">
                <a:effectLst>
                  <a:outerShdw blurRad="38100" dist="38100" dir="2700000" algn="tl">
                    <a:srgbClr val="000000"/>
                  </a:outerShdw>
                </a:effectLst>
              </a:rPr>
              <a:t>.</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Modes will belong in one of three categories and be displayed left to right: Lateral, AP Engagement, and Vertical</a:t>
            </a:r>
            <a:r>
              <a:rPr lang="en-US" dirty="0" smtClean="0">
                <a:effectLst>
                  <a:outerShdw blurRad="38100" dist="38100" dir="2700000" algn="tl">
                    <a:srgbClr val="000000"/>
                  </a:outerShdw>
                </a:effectLst>
              </a:rPr>
              <a:t>.</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All active vertical modes flash for 5 seconds when they first come into view, and then show steady.</a:t>
            </a:r>
          </a:p>
        </p:txBody>
      </p:sp>
      <p:pic>
        <p:nvPicPr>
          <p:cNvPr id="3" name="Picture 2" descr="A picture containing screen, monitor, people, street&#10;&#10;Description automatically generated">
            <a:extLst>
              <a:ext uri="{FF2B5EF4-FFF2-40B4-BE49-F238E27FC236}">
                <a16:creationId xmlns:a16="http://schemas.microsoft.com/office/drawing/2014/main" id="{A2F09A38-D1FA-429C-A8F7-92DE07E9C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437" y="1439904"/>
            <a:ext cx="4636163" cy="50076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9ED981-A8A3-4308-AA8E-1D10FF3EB36B}"/>
              </a:ext>
            </a:extLst>
          </p:cNvPr>
          <p:cNvSpPr>
            <a:spLocks noChangeArrowheads="1"/>
          </p:cNvSpPr>
          <p:nvPr/>
        </p:nvSpPr>
        <p:spPr bwMode="auto">
          <a:xfrm>
            <a:off x="0" y="24585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54275" name="Rectangle 3">
            <a:extLst>
              <a:ext uri="{FF2B5EF4-FFF2-40B4-BE49-F238E27FC236}">
                <a16:creationId xmlns:a16="http://schemas.microsoft.com/office/drawing/2014/main" id="{4A50835A-33EC-4939-AF13-69030A8F629F}"/>
              </a:ext>
            </a:extLst>
          </p:cNvPr>
          <p:cNvSpPr>
            <a:spLocks noChangeArrowheads="1"/>
          </p:cNvSpPr>
          <p:nvPr/>
        </p:nvSpPr>
        <p:spPr bwMode="auto">
          <a:xfrm>
            <a:off x="1295400" y="331858"/>
            <a:ext cx="7086600" cy="707886"/>
          </a:xfrm>
          <a:prstGeom prst="rect">
            <a:avLst/>
          </a:prstGeom>
          <a:noFill/>
          <a:ln w="9525">
            <a:noFill/>
            <a:miter lim="800000"/>
            <a:headEnd/>
            <a:tailEnd/>
          </a:ln>
          <a:effectLst/>
        </p:spPr>
        <p:txBody>
          <a:bodyPr anchor="ctr">
            <a:spAutoFit/>
          </a:bodyPr>
          <a:lstStyle/>
          <a:p>
            <a:pPr algn="ctr" eaLnBrk="1" hangingPunct="1">
              <a:defRPr/>
            </a:pPr>
            <a:r>
              <a:rPr lang="en-US" sz="4000" dirty="0">
                <a:effectLst>
                  <a:outerShdw blurRad="38100" dist="38100" dir="2700000" algn="tl">
                    <a:srgbClr val="000000">
                      <a:alpha val="43137"/>
                    </a:srgbClr>
                  </a:outerShdw>
                </a:effectLst>
                <a:latin typeface="Arial" charset="0"/>
                <a:cs typeface="Times New Roman" pitchFamily="18" charset="0"/>
              </a:rPr>
              <a:t>Flight Guidance Transfer </a:t>
            </a:r>
            <a:endParaRPr lang="en-US" sz="4000" dirty="0">
              <a:effectLst>
                <a:outerShdw blurRad="38100" dist="38100" dir="2700000" algn="tl">
                  <a:srgbClr val="000000">
                    <a:alpha val="43137"/>
                  </a:srgbClr>
                </a:outerShdw>
              </a:effectLst>
              <a:latin typeface="Arial" charset="0"/>
            </a:endParaRPr>
          </a:p>
        </p:txBody>
      </p:sp>
      <p:sp>
        <p:nvSpPr>
          <p:cNvPr id="54276" name="Rectangle 4">
            <a:extLst>
              <a:ext uri="{FF2B5EF4-FFF2-40B4-BE49-F238E27FC236}">
                <a16:creationId xmlns:a16="http://schemas.microsoft.com/office/drawing/2014/main" id="{965C827D-CDB1-4C9E-AADB-AAB13C440F95}"/>
              </a:ext>
            </a:extLst>
          </p:cNvPr>
          <p:cNvSpPr>
            <a:spLocks noChangeArrowheads="1"/>
          </p:cNvSpPr>
          <p:nvPr/>
        </p:nvSpPr>
        <p:spPr bwMode="auto">
          <a:xfrm>
            <a:off x="0" y="1295400"/>
            <a:ext cx="4191000" cy="2308324"/>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dirty="0" smtClean="0">
                <a:effectLst>
                  <a:outerShdw blurRad="38100" dist="38100" dir="2700000" algn="tl">
                    <a:srgbClr val="000000"/>
                  </a:outerShdw>
                </a:effectLst>
              </a:rPr>
              <a:t>Push </a:t>
            </a:r>
            <a:r>
              <a:rPr lang="en-US" dirty="0">
                <a:effectLst>
                  <a:outerShdw blurRad="38100" dist="38100" dir="2700000" algn="tl">
                    <a:srgbClr val="000000"/>
                  </a:outerShdw>
                </a:effectLst>
              </a:rPr>
              <a:t>the CPL button on the FGP to </a:t>
            </a:r>
            <a:r>
              <a:rPr lang="en-US" dirty="0" smtClean="0">
                <a:effectLst>
                  <a:outerShdw blurRad="38100" dist="38100" dir="2700000" algn="tl">
                    <a:srgbClr val="000000"/>
                  </a:outerShdw>
                </a:effectLst>
              </a:rPr>
              <a:t>transfer </a:t>
            </a:r>
            <a:r>
              <a:rPr lang="en-US" dirty="0">
                <a:effectLst>
                  <a:outerShdw blurRad="38100" dist="38100" dir="2700000" algn="tl">
                    <a:srgbClr val="000000"/>
                  </a:outerShdw>
                </a:effectLst>
              </a:rPr>
              <a:t>flight guidance</a:t>
            </a:r>
            <a:r>
              <a:rPr lang="en-US" dirty="0" smtClean="0">
                <a:effectLst>
                  <a:outerShdw blurRad="38100" dist="38100" dir="2700000" algn="tl">
                    <a:srgbClr val="000000"/>
                  </a:outerShdw>
                </a:effectLst>
              </a:rPr>
              <a:t>.</a:t>
            </a:r>
            <a:endParaRPr lang="en-US" dirty="0">
              <a:effectLst>
                <a:outerShdw blurRad="38100" dist="38100" dir="2700000" algn="tl">
                  <a:srgbClr val="000000"/>
                </a:outerShdw>
              </a:effectLst>
            </a:endParaRPr>
          </a:p>
          <a:p>
            <a:pPr marL="285750" indent="-285750">
              <a:buFont typeface="Arial" panose="020B0604020202020204" pitchFamily="34" charset="0"/>
              <a:buChar char="•"/>
              <a:defRPr/>
            </a:pPr>
            <a:r>
              <a:rPr lang="en-US" dirty="0">
                <a:effectLst>
                  <a:outerShdw blurRad="38100" dist="38100" dir="2700000" algn="tl">
                    <a:srgbClr val="000000"/>
                  </a:outerShdw>
                </a:effectLst>
              </a:rPr>
              <a:t>Flight guidance transfer dictates which Flight Guidance Computer is in control.</a:t>
            </a:r>
          </a:p>
          <a:p>
            <a:pPr marL="285750" indent="-285750">
              <a:buFont typeface="Arial" panose="020B0604020202020204" pitchFamily="34" charset="0"/>
              <a:buChar char="•"/>
              <a:defRPr/>
            </a:pPr>
            <a:r>
              <a:rPr lang="en-US" dirty="0">
                <a:effectLst>
                  <a:outerShdw blurRad="38100" dist="38100" dir="2700000" algn="tl">
                    <a:srgbClr val="000000"/>
                  </a:outerShdw>
                </a:effectLst>
              </a:rPr>
              <a:t>The FGC navigates off the primary source for the respective side.</a:t>
            </a:r>
          </a:p>
          <a:p>
            <a:pPr>
              <a:defRPr/>
            </a:pPr>
            <a:endParaRPr lang="en-US" dirty="0">
              <a:effectLst>
                <a:outerShdw blurRad="38100" dist="38100" dir="2700000" algn="tl">
                  <a:srgbClr val="000000"/>
                </a:outerShdw>
              </a:effectLst>
            </a:endParaRPr>
          </a:p>
          <a:p>
            <a:pPr>
              <a:defRPr/>
            </a:pPr>
            <a:endParaRPr lang="en-US" dirty="0"/>
          </a:p>
        </p:txBody>
      </p:sp>
      <p:sp>
        <p:nvSpPr>
          <p:cNvPr id="54277" name="Text Box 5">
            <a:extLst>
              <a:ext uri="{FF2B5EF4-FFF2-40B4-BE49-F238E27FC236}">
                <a16:creationId xmlns:a16="http://schemas.microsoft.com/office/drawing/2014/main" id="{6070F251-B4EC-4DFE-9070-C15D54F46359}"/>
              </a:ext>
            </a:extLst>
          </p:cNvPr>
          <p:cNvSpPr txBox="1">
            <a:spLocks noChangeArrowheads="1"/>
          </p:cNvSpPr>
          <p:nvPr/>
        </p:nvSpPr>
        <p:spPr bwMode="auto">
          <a:xfrm>
            <a:off x="4866195" y="3431615"/>
            <a:ext cx="4191000" cy="1477328"/>
          </a:xfrm>
          <a:prstGeom prst="rect">
            <a:avLst/>
          </a:prstGeom>
          <a:noFill/>
          <a:ln w="9525">
            <a:noFill/>
            <a:miter lim="800000"/>
            <a:headEnd/>
            <a:tailEnd/>
          </a:ln>
          <a:effectLst/>
        </p:spPr>
        <p:txBody>
          <a:bodyPr>
            <a:spAutoFit/>
          </a:bodyPr>
          <a:lstStyle/>
          <a:p>
            <a:pPr algn="ctr">
              <a:defRPr/>
            </a:pPr>
            <a:r>
              <a:rPr lang="en-US" dirty="0">
                <a:solidFill>
                  <a:srgbClr val="FFFF00"/>
                </a:solidFill>
                <a:effectLst>
                  <a:outerShdw blurRad="38100" dist="38100" dir="2700000" algn="tl">
                    <a:srgbClr val="000000"/>
                  </a:outerShdw>
                </a:effectLst>
              </a:rPr>
              <a:t>Caution:</a:t>
            </a:r>
          </a:p>
          <a:p>
            <a:pPr>
              <a:defRPr/>
            </a:pPr>
            <a:r>
              <a:rPr lang="en-US" dirty="0">
                <a:effectLst>
                  <a:outerShdw blurRad="38100" dist="38100" dir="2700000" algn="tl">
                    <a:srgbClr val="000000"/>
                  </a:outerShdw>
                </a:effectLst>
              </a:rPr>
              <a:t>The Pilot with BARO Mins selected must have the CPL arrow pointing to the respective side or the PSA will not be capable of selecting the BARO mins.</a:t>
            </a:r>
          </a:p>
        </p:txBody>
      </p:sp>
      <p:sp>
        <p:nvSpPr>
          <p:cNvPr id="54278" name="Rectangle 6">
            <a:extLst>
              <a:ext uri="{FF2B5EF4-FFF2-40B4-BE49-F238E27FC236}">
                <a16:creationId xmlns:a16="http://schemas.microsoft.com/office/drawing/2014/main" id="{01BE4086-EDA4-4771-9544-AA552AF11437}"/>
              </a:ext>
            </a:extLst>
          </p:cNvPr>
          <p:cNvSpPr>
            <a:spLocks noChangeArrowheads="1"/>
          </p:cNvSpPr>
          <p:nvPr/>
        </p:nvSpPr>
        <p:spPr bwMode="auto">
          <a:xfrm>
            <a:off x="0" y="3034606"/>
            <a:ext cx="4572000" cy="2862322"/>
          </a:xfrm>
          <a:prstGeom prst="rect">
            <a:avLst/>
          </a:prstGeom>
          <a:noFill/>
          <a:ln w="9525">
            <a:noFill/>
            <a:miter lim="800000"/>
            <a:headEnd/>
            <a:tailEnd/>
          </a:ln>
          <a:effectLst/>
        </p:spPr>
        <p:txBody>
          <a:bodyPr>
            <a:spAutoFit/>
          </a:bodyPr>
          <a:lstStyle/>
          <a:p>
            <a:pPr algn="ctr">
              <a:defRPr/>
            </a:pPr>
            <a:r>
              <a:rPr lang="en-US" dirty="0">
                <a:solidFill>
                  <a:srgbClr val="FF0000"/>
                </a:solidFill>
                <a:effectLst>
                  <a:outerShdw blurRad="38100" dist="38100" dir="2700000" algn="tl">
                    <a:srgbClr val="000000"/>
                  </a:outerShdw>
                </a:effectLst>
              </a:rPr>
              <a:t>WARNING</a:t>
            </a:r>
          </a:p>
          <a:p>
            <a:pPr marL="285750" indent="-285750">
              <a:buFont typeface="Arial" panose="020B0604020202020204" pitchFamily="34" charset="0"/>
              <a:buChar char="•"/>
              <a:defRPr/>
            </a:pPr>
            <a:r>
              <a:rPr lang="en-US" dirty="0">
                <a:effectLst>
                  <a:outerShdw blurRad="38100" dist="38100" dir="2700000" algn="tl">
                    <a:srgbClr val="000000"/>
                  </a:outerShdw>
                </a:effectLst>
              </a:rPr>
              <a:t>With the flight director </a:t>
            </a:r>
            <a:r>
              <a:rPr lang="en-US" dirty="0" smtClean="0">
                <a:effectLst>
                  <a:outerShdw blurRad="38100" dist="38100" dir="2700000" algn="tl">
                    <a:srgbClr val="000000"/>
                  </a:outerShdw>
                </a:effectLst>
              </a:rPr>
              <a:t>on, </a:t>
            </a:r>
            <a:r>
              <a:rPr lang="en-US" dirty="0">
                <a:effectLst>
                  <a:outerShdw blurRad="38100" dist="38100" dir="2700000" algn="tl">
                    <a:srgbClr val="000000"/>
                  </a:outerShdw>
                </a:effectLst>
              </a:rPr>
              <a:t>transferring flight guidance will change the FD modes to Pitch and Roll. </a:t>
            </a:r>
          </a:p>
          <a:p>
            <a:pPr marL="285750" indent="-285750">
              <a:buFont typeface="Arial" panose="020B0604020202020204" pitchFamily="34" charset="0"/>
              <a:buChar char="•"/>
              <a:defRPr/>
            </a:pPr>
            <a:r>
              <a:rPr lang="en-US" dirty="0">
                <a:effectLst>
                  <a:outerShdw blurRad="38100" dist="38100" dir="2700000" algn="tl">
                    <a:srgbClr val="000000"/>
                  </a:outerShdw>
                </a:effectLst>
              </a:rPr>
              <a:t>This </a:t>
            </a:r>
            <a:r>
              <a:rPr lang="en-US" dirty="0" smtClean="0">
                <a:effectLst>
                  <a:outerShdw blurRad="38100" dist="38100" dir="2700000" algn="tl">
                    <a:srgbClr val="000000"/>
                  </a:outerShdw>
                </a:effectLst>
              </a:rPr>
              <a:t>could </a:t>
            </a:r>
            <a:r>
              <a:rPr lang="en-US" dirty="0">
                <a:effectLst>
                  <a:outerShdw blurRad="38100" dist="38100" dir="2700000" algn="tl">
                    <a:srgbClr val="000000"/>
                  </a:outerShdw>
                </a:effectLst>
              </a:rPr>
              <a:t>also occur if the FD engaged to the primary nav source and the primary nav source is changed. </a:t>
            </a:r>
          </a:p>
          <a:p>
            <a:pPr marL="285750" indent="-285750">
              <a:buFont typeface="Arial" panose="020B0604020202020204" pitchFamily="34" charset="0"/>
              <a:buChar char="•"/>
              <a:defRPr/>
            </a:pPr>
            <a:r>
              <a:rPr lang="en-US" dirty="0">
                <a:effectLst>
                  <a:outerShdw blurRad="38100" dist="38100" dir="2700000" algn="tl">
                    <a:srgbClr val="000000"/>
                  </a:outerShdw>
                </a:effectLst>
              </a:rPr>
              <a:t>The aircrew must reselect the appropriate lateral and vertical guidance.</a:t>
            </a:r>
          </a:p>
          <a:p>
            <a:pPr>
              <a:defRPr/>
            </a:pPr>
            <a:endParaRPr lang="en-US" dirty="0"/>
          </a:p>
        </p:txBody>
      </p:sp>
      <p:pic>
        <p:nvPicPr>
          <p:cNvPr id="3" name="Picture 2">
            <a:extLst>
              <a:ext uri="{FF2B5EF4-FFF2-40B4-BE49-F238E27FC236}">
                <a16:creationId xmlns:a16="http://schemas.microsoft.com/office/drawing/2014/main" id="{38247256-1C77-4546-BAED-16920899DF35}"/>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569" y="1371600"/>
            <a:ext cx="3276600" cy="1911350"/>
          </a:xfrm>
          <a:prstGeom prst="rect">
            <a:avLst/>
          </a:prstGeom>
        </p:spPr>
      </p:pic>
      <p:pic>
        <p:nvPicPr>
          <p:cNvPr id="10" name="Picture 9"/>
          <p:cNvPicPr>
            <a:picLocks noChangeAspect="1"/>
          </p:cNvPicPr>
          <p:nvPr/>
        </p:nvPicPr>
        <p:blipFill>
          <a:blip r:embed="rId3"/>
          <a:stretch>
            <a:fillRect/>
          </a:stretch>
        </p:blipFill>
        <p:spPr>
          <a:xfrm>
            <a:off x="0" y="5611372"/>
            <a:ext cx="9144000" cy="11705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77A4995-8D4E-4D41-8B66-4B04847A0C7F}"/>
              </a:ext>
            </a:extLst>
          </p:cNvPr>
          <p:cNvSpPr>
            <a:spLocks noChangeArrowheads="1"/>
          </p:cNvSpPr>
          <p:nvPr/>
        </p:nvSpPr>
        <p:spPr bwMode="auto">
          <a:xfrm>
            <a:off x="0" y="1447800"/>
            <a:ext cx="5029200" cy="3139321"/>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000000"/>
                  </a:outerShdw>
                </a:effectLst>
                <a:latin typeface="Gill Sans MT" panose="020B0502020104020203" pitchFamily="34" charset="0"/>
              </a:rPr>
              <a:t>The Course (CRS) Knob </a:t>
            </a:r>
            <a:r>
              <a:rPr lang="en-US" dirty="0" smtClean="0">
                <a:effectLst>
                  <a:outerShdw blurRad="38100" dist="38100" dir="2700000" algn="tl">
                    <a:srgbClr val="000000"/>
                  </a:outerShdw>
                </a:effectLst>
                <a:latin typeface="Gill Sans MT" panose="020B0502020104020203" pitchFamily="34" charset="0"/>
              </a:rPr>
              <a:t>controls </a:t>
            </a:r>
            <a:r>
              <a:rPr lang="en-US" dirty="0">
                <a:effectLst>
                  <a:outerShdw blurRad="38100" dist="38100" dir="2700000" algn="tl">
                    <a:srgbClr val="000000"/>
                  </a:outerShdw>
                </a:effectLst>
                <a:latin typeface="Gill Sans MT" panose="020B0502020104020203" pitchFamily="34" charset="0"/>
              </a:rPr>
              <a:t>the pilot/copilot-side VHF Omnidirectional Radio Range (VOR) </a:t>
            </a:r>
            <a:r>
              <a:rPr lang="en-US" dirty="0" smtClean="0">
                <a:effectLst>
                  <a:outerShdw blurRad="38100" dist="38100" dir="2700000" algn="tl">
                    <a:srgbClr val="000000"/>
                  </a:outerShdw>
                </a:effectLst>
                <a:latin typeface="Gill Sans MT" panose="020B0502020104020203" pitchFamily="34" charset="0"/>
              </a:rPr>
              <a:t>or </a:t>
            </a:r>
            <a:r>
              <a:rPr lang="en-US" dirty="0" err="1" smtClean="0">
                <a:effectLst>
                  <a:outerShdw blurRad="38100" dist="38100" dir="2700000" algn="tl">
                    <a:srgbClr val="000000"/>
                  </a:outerShdw>
                </a:effectLst>
                <a:latin typeface="Gill Sans MT" panose="020B0502020104020203" pitchFamily="34" charset="0"/>
              </a:rPr>
              <a:t>Tacan</a:t>
            </a:r>
            <a:r>
              <a:rPr lang="en-US" dirty="0" smtClean="0">
                <a:effectLst>
                  <a:outerShdw blurRad="38100" dist="38100" dir="2700000" algn="tl">
                    <a:srgbClr val="000000"/>
                  </a:outerShdw>
                </a:effectLst>
                <a:latin typeface="Gill Sans MT" panose="020B0502020104020203" pitchFamily="34" charset="0"/>
              </a:rPr>
              <a:t> (TAC) </a:t>
            </a:r>
            <a:r>
              <a:rPr lang="en-US" dirty="0">
                <a:effectLst>
                  <a:outerShdw blurRad="38100" dist="38100" dir="2700000" algn="tl">
                    <a:srgbClr val="000000"/>
                  </a:outerShdw>
                </a:effectLst>
                <a:latin typeface="Gill Sans MT" panose="020B0502020104020203" pitchFamily="34" charset="0"/>
              </a:rPr>
              <a:t>Localizer (LOC) course pointer.</a:t>
            </a:r>
          </a:p>
          <a:p>
            <a:pPr>
              <a:defRPr/>
            </a:pPr>
            <a:endParaRPr lang="en-US" dirty="0">
              <a:effectLst>
                <a:outerShdw blurRad="38100" dist="38100" dir="2700000" algn="tl">
                  <a:srgbClr val="000000"/>
                </a:outerShdw>
              </a:effectLst>
              <a:latin typeface="Gill Sans MT" panose="020B0502020104020203" pitchFamily="34" charset="0"/>
            </a:endParaRPr>
          </a:p>
          <a:p>
            <a:pPr>
              <a:defRPr/>
            </a:pPr>
            <a:endParaRPr lang="en-US" dirty="0">
              <a:effectLst>
                <a:outerShdw blurRad="38100" dist="38100" dir="2700000" algn="tl">
                  <a:srgbClr val="000000"/>
                </a:outerShdw>
              </a:effectLst>
              <a:latin typeface="Gill Sans MT" panose="020B0502020104020203" pitchFamily="34" charset="0"/>
            </a:endParaRPr>
          </a:p>
          <a:p>
            <a:pPr>
              <a:defRPr/>
            </a:pPr>
            <a:r>
              <a:rPr lang="en-US" u="sng" dirty="0">
                <a:effectLst>
                  <a:outerShdw blurRad="38100" dist="38100" dir="2700000" algn="tl">
                    <a:srgbClr val="000000"/>
                  </a:outerShdw>
                </a:effectLst>
                <a:latin typeface="Gill Sans MT" panose="020B0502020104020203" pitchFamily="34" charset="0"/>
              </a:rPr>
              <a:t>PUSH DIRECT Button</a:t>
            </a:r>
          </a:p>
          <a:p>
            <a:pPr>
              <a:defRPr/>
            </a:pPr>
            <a:r>
              <a:rPr lang="en-US" dirty="0">
                <a:effectLst>
                  <a:outerShdw blurRad="38100" dist="38100" dir="2700000" algn="tl">
                    <a:srgbClr val="000000"/>
                  </a:outerShdw>
                </a:effectLst>
                <a:latin typeface="Gill Sans MT" panose="020B0502020104020203" pitchFamily="34" charset="0"/>
              </a:rPr>
              <a:t>The PUSH DIRECT button, located in</a:t>
            </a:r>
          </a:p>
          <a:p>
            <a:pPr>
              <a:defRPr/>
            </a:pPr>
            <a:r>
              <a:rPr lang="en-US" dirty="0">
                <a:effectLst>
                  <a:outerShdw blurRad="38100" dist="38100" dir="2700000" algn="tl">
                    <a:srgbClr val="000000"/>
                  </a:outerShdw>
                </a:effectLst>
                <a:latin typeface="Gill Sans MT" panose="020B0502020104020203" pitchFamily="34" charset="0"/>
              </a:rPr>
              <a:t>the center of the CRS knob, selects a</a:t>
            </a:r>
          </a:p>
          <a:p>
            <a:pPr>
              <a:defRPr/>
            </a:pPr>
            <a:r>
              <a:rPr lang="en-US" dirty="0">
                <a:effectLst>
                  <a:outerShdw blurRad="38100" dist="38100" dir="2700000" algn="tl">
                    <a:srgbClr val="000000"/>
                  </a:outerShdw>
                </a:effectLst>
                <a:latin typeface="Gill Sans MT" panose="020B0502020104020203" pitchFamily="34" charset="0"/>
              </a:rPr>
              <a:t>direct course to the </a:t>
            </a:r>
            <a:r>
              <a:rPr lang="en-US" dirty="0" smtClean="0">
                <a:effectLst>
                  <a:outerShdw blurRad="38100" dist="38100" dir="2700000" algn="tl">
                    <a:srgbClr val="000000"/>
                  </a:outerShdw>
                </a:effectLst>
                <a:latin typeface="Gill Sans MT" panose="020B0502020104020203" pitchFamily="34" charset="0"/>
              </a:rPr>
              <a:t>VOR station or </a:t>
            </a:r>
            <a:r>
              <a:rPr lang="en-US" dirty="0" err="1" smtClean="0">
                <a:effectLst>
                  <a:outerShdw blurRad="38100" dist="38100" dir="2700000" algn="tl">
                    <a:srgbClr val="000000"/>
                  </a:outerShdw>
                </a:effectLst>
                <a:latin typeface="Gill Sans MT" panose="020B0502020104020203" pitchFamily="34" charset="0"/>
              </a:rPr>
              <a:t>Tacan</a:t>
            </a:r>
            <a:r>
              <a:rPr lang="en-US" dirty="0" smtClean="0">
                <a:effectLst>
                  <a:outerShdw blurRad="38100" dist="38100" dir="2700000" algn="tl">
                    <a:srgbClr val="000000"/>
                  </a:outerShdw>
                </a:effectLst>
                <a:latin typeface="Gill Sans MT" panose="020B0502020104020203" pitchFamily="34" charset="0"/>
              </a:rPr>
              <a:t> </a:t>
            </a:r>
            <a:r>
              <a:rPr lang="en-US" dirty="0">
                <a:effectLst>
                  <a:outerShdw blurRad="38100" dist="38100" dir="2700000" algn="tl">
                    <a:srgbClr val="000000"/>
                  </a:outerShdw>
                </a:effectLst>
                <a:latin typeface="Gill Sans MT" panose="020B0502020104020203" pitchFamily="34" charset="0"/>
              </a:rPr>
              <a:t>that is</a:t>
            </a:r>
          </a:p>
          <a:p>
            <a:pPr>
              <a:defRPr/>
            </a:pPr>
            <a:r>
              <a:rPr lang="en-US" dirty="0">
                <a:effectLst>
                  <a:outerShdw blurRad="38100" dist="38100" dir="2700000" algn="tl">
                    <a:srgbClr val="000000"/>
                  </a:outerShdw>
                </a:effectLst>
                <a:latin typeface="Gill Sans MT" panose="020B0502020104020203" pitchFamily="34" charset="0"/>
              </a:rPr>
              <a:t>the active NAV source on the copilot-side</a:t>
            </a:r>
          </a:p>
          <a:p>
            <a:pPr>
              <a:defRPr/>
            </a:pPr>
            <a:r>
              <a:rPr lang="en-US" dirty="0">
                <a:effectLst>
                  <a:outerShdw blurRad="38100" dist="38100" dir="2700000" algn="tl">
                    <a:srgbClr val="000000"/>
                  </a:outerShdw>
                </a:effectLst>
                <a:latin typeface="Gill Sans MT" panose="020B0502020104020203" pitchFamily="34" charset="0"/>
              </a:rPr>
              <a:t>PFD.</a:t>
            </a:r>
          </a:p>
        </p:txBody>
      </p:sp>
      <p:sp>
        <p:nvSpPr>
          <p:cNvPr id="9220" name="Text Box 4">
            <a:extLst>
              <a:ext uri="{FF2B5EF4-FFF2-40B4-BE49-F238E27FC236}">
                <a16:creationId xmlns:a16="http://schemas.microsoft.com/office/drawing/2014/main" id="{72BB6CB4-7FC1-461C-8BE1-3B78DDA25E44}"/>
              </a:ext>
            </a:extLst>
          </p:cNvPr>
          <p:cNvSpPr txBox="1">
            <a:spLocks noChangeArrowheads="1"/>
          </p:cNvSpPr>
          <p:nvPr/>
        </p:nvSpPr>
        <p:spPr bwMode="auto">
          <a:xfrm>
            <a:off x="2895600" y="457200"/>
            <a:ext cx="3657600" cy="707886"/>
          </a:xfrm>
          <a:prstGeom prst="rect">
            <a:avLst/>
          </a:prstGeom>
          <a:noFill/>
          <a:ln w="9525">
            <a:noFill/>
            <a:miter lim="800000"/>
            <a:headEnd/>
            <a:tailEnd/>
          </a:ln>
          <a:effectLst/>
        </p:spPr>
        <p:txBody>
          <a:bodyPr>
            <a:spAutoFit/>
          </a:bodyPr>
          <a:lstStyle/>
          <a:p>
            <a:pPr>
              <a:defRPr/>
            </a:pPr>
            <a:r>
              <a:rPr lang="en-US" sz="4000" dirty="0">
                <a:effectLst>
                  <a:outerShdw blurRad="38100" dist="38100" dir="2700000" algn="tl">
                    <a:srgbClr val="000000"/>
                  </a:outerShdw>
                </a:effectLst>
                <a:latin typeface="Gill Sans MT" panose="020B0502020104020203" pitchFamily="34" charset="0"/>
              </a:rPr>
              <a:t>Course Knob</a:t>
            </a:r>
          </a:p>
        </p:txBody>
      </p:sp>
      <p:pic>
        <p:nvPicPr>
          <p:cNvPr id="13316" name="Picture 5">
            <a:extLst>
              <a:ext uri="{FF2B5EF4-FFF2-40B4-BE49-F238E27FC236}">
                <a16:creationId xmlns:a16="http://schemas.microsoft.com/office/drawing/2014/main" id="{7DA1E524-0B1C-45E6-98FC-7AF483FC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810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1F6AB8F-8DBD-4C7C-B6F3-8D24A94CF989}"/>
              </a:ext>
            </a:extLst>
          </p:cNvPr>
          <p:cNvSpPr txBox="1"/>
          <p:nvPr/>
        </p:nvSpPr>
        <p:spPr>
          <a:xfrm>
            <a:off x="4572000" y="5290671"/>
            <a:ext cx="4598894" cy="923330"/>
          </a:xfrm>
          <a:prstGeom prst="rect">
            <a:avLst/>
          </a:prstGeom>
          <a:noFill/>
        </p:spPr>
        <p:txBody>
          <a:bodyPr wrap="square">
            <a:spAutoFit/>
          </a:bodyPr>
          <a:lstStyle/>
          <a:p>
            <a:pPr>
              <a:defRPr/>
            </a:pPr>
            <a:r>
              <a:rPr lang="en-US" dirty="0">
                <a:effectLst>
                  <a:outerShdw blurRad="38100" dist="38100" dir="2700000" algn="tl">
                    <a:srgbClr val="000000"/>
                  </a:outerShdw>
                </a:effectLst>
                <a:latin typeface="Gill Sans MT" panose="020B0502020104020203" pitchFamily="34" charset="0"/>
              </a:rPr>
              <a:t>				Note</a:t>
            </a:r>
          </a:p>
          <a:p>
            <a:pPr>
              <a:defRPr/>
            </a:pPr>
            <a:r>
              <a:rPr lang="en-US" dirty="0">
                <a:effectLst>
                  <a:outerShdw blurRad="38100" dist="38100" dir="2700000" algn="tl">
                    <a:srgbClr val="000000"/>
                  </a:outerShdw>
                </a:effectLst>
                <a:latin typeface="Gill Sans MT" panose="020B0502020104020203" pitchFamily="34" charset="0"/>
              </a:rPr>
              <a:t>If FMS is the active NAV source, then the CRS knob is </a:t>
            </a:r>
            <a:r>
              <a:rPr lang="en-US" dirty="0" smtClean="0">
                <a:effectLst>
                  <a:outerShdw blurRad="38100" dist="38100" dir="2700000" algn="tl">
                    <a:srgbClr val="000000"/>
                  </a:outerShdw>
                </a:effectLst>
                <a:latin typeface="Gill Sans MT" panose="020B0502020104020203" pitchFamily="34" charset="0"/>
              </a:rPr>
              <a:t>inactive</a:t>
            </a:r>
            <a:r>
              <a:rPr lang="en-US" dirty="0">
                <a:effectLst>
                  <a:outerShdw blurRad="38100" dist="38100" dir="2700000" algn="tl">
                    <a:srgbClr val="000000"/>
                  </a:outerShdw>
                </a:effectLst>
                <a:latin typeface="Gill Sans MT" panose="020B0502020104020203"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ED74A4-04B8-423F-B050-EF1A2C533F9D}"/>
              </a:ext>
            </a:extLst>
          </p:cNvPr>
          <p:cNvSpPr>
            <a:spLocks noChangeArrowheads="1"/>
          </p:cNvSpPr>
          <p:nvPr/>
        </p:nvSpPr>
        <p:spPr bwMode="auto">
          <a:xfrm>
            <a:off x="1066800" y="838200"/>
            <a:ext cx="6781800" cy="2286000"/>
          </a:xfrm>
          <a:prstGeom prst="rect">
            <a:avLst/>
          </a:prstGeom>
          <a:noFill/>
          <a:ln w="9525">
            <a:noFill/>
            <a:miter lim="800000"/>
            <a:headEnd/>
            <a:tailEnd/>
          </a:ln>
          <a:effectLst/>
        </p:spPr>
        <p:txBody>
          <a:bodyPr anchor="ctr">
            <a:spAutoFit/>
          </a:bodyPr>
          <a:lstStyle/>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YD – Engage or disengage the Yaw Damper.  The AP/YD DISC switch-bar on the FGP must be in the up position.</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The YD can be engaged with out engaging  the autopilot.  If the AP button is pushed, both autopilot and YD are engaged.  Disengaging the YD also disengages the AP</a:t>
            </a:r>
            <a:r>
              <a:rPr lang="en-US" dirty="0"/>
              <a:t>.</a:t>
            </a:r>
          </a:p>
          <a:p>
            <a:pPr>
              <a:defRPr/>
            </a:pPr>
            <a:endParaRPr lang="en-US" dirty="0"/>
          </a:p>
        </p:txBody>
      </p:sp>
      <p:sp>
        <p:nvSpPr>
          <p:cNvPr id="10243" name="Text Box 3">
            <a:extLst>
              <a:ext uri="{FF2B5EF4-FFF2-40B4-BE49-F238E27FC236}">
                <a16:creationId xmlns:a16="http://schemas.microsoft.com/office/drawing/2014/main" id="{020300B8-F711-41B7-BEEA-4E56E092FE01}"/>
              </a:ext>
            </a:extLst>
          </p:cNvPr>
          <p:cNvSpPr txBox="1">
            <a:spLocks noChangeArrowheads="1"/>
          </p:cNvSpPr>
          <p:nvPr/>
        </p:nvSpPr>
        <p:spPr bwMode="auto">
          <a:xfrm>
            <a:off x="-152400" y="12756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dirty="0">
                <a:effectLst>
                  <a:outerShdw blurRad="38100" dist="38100" dir="2700000" algn="tl">
                    <a:srgbClr val="000000"/>
                  </a:outerShdw>
                </a:effectLst>
              </a:rPr>
              <a:t>Yaw Damper</a:t>
            </a:r>
          </a:p>
        </p:txBody>
      </p:sp>
      <p:sp>
        <p:nvSpPr>
          <p:cNvPr id="14340" name="Rectangle 5">
            <a:extLst>
              <a:ext uri="{FF2B5EF4-FFF2-40B4-BE49-F238E27FC236}">
                <a16:creationId xmlns:a16="http://schemas.microsoft.com/office/drawing/2014/main" id="{FA378C41-2E57-40AD-BE4C-85AC215854B4}"/>
              </a:ext>
            </a:extLst>
          </p:cNvPr>
          <p:cNvSpPr>
            <a:spLocks noChangeArrowheads="1"/>
          </p:cNvSpPr>
          <p:nvPr/>
        </p:nvSpPr>
        <p:spPr bwMode="auto">
          <a:xfrm>
            <a:off x="-2206625" y="2424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4341" name="Rectangle 6">
            <a:extLst>
              <a:ext uri="{FF2B5EF4-FFF2-40B4-BE49-F238E27FC236}">
                <a16:creationId xmlns:a16="http://schemas.microsoft.com/office/drawing/2014/main" id="{A7602B97-909A-4867-8406-E18BDDEE218D}"/>
              </a:ext>
            </a:extLst>
          </p:cNvPr>
          <p:cNvSpPr>
            <a:spLocks noChangeArrowheads="1"/>
          </p:cNvSpPr>
          <p:nvPr/>
        </p:nvSpPr>
        <p:spPr bwMode="auto">
          <a:xfrm>
            <a:off x="5029200" y="60960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b="1"/>
          </a:p>
        </p:txBody>
      </p:sp>
      <p:pic>
        <p:nvPicPr>
          <p:cNvPr id="14343" name="Picture 8">
            <a:extLst>
              <a:ext uri="{FF2B5EF4-FFF2-40B4-BE49-F238E27FC236}">
                <a16:creationId xmlns:a16="http://schemas.microsoft.com/office/drawing/2014/main" id="{9B306BFF-6EF8-437D-BC71-7B4B7851B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17043"/>
            <a:ext cx="29718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9D99D08-676A-44EC-B7E8-8C906B075CD6}"/>
              </a:ext>
            </a:extLst>
          </p:cNvPr>
          <p:cNvSpPr txBox="1"/>
          <p:nvPr/>
        </p:nvSpPr>
        <p:spPr>
          <a:xfrm>
            <a:off x="1353671" y="4572000"/>
            <a:ext cx="5903258" cy="923330"/>
          </a:xfrm>
          <a:prstGeom prst="rect">
            <a:avLst/>
          </a:prstGeom>
          <a:noFill/>
        </p:spPr>
        <p:txBody>
          <a:bodyPr wrap="square">
            <a:spAutoFit/>
          </a:bodyPr>
          <a:lstStyle/>
          <a:p>
            <a:pPr algn="ctr"/>
            <a:r>
              <a:rPr lang="en-US" dirty="0">
                <a:solidFill>
                  <a:srgbClr val="FF0000"/>
                </a:solidFill>
                <a:effectLst>
                  <a:outerShdw blurRad="38100" dist="38100" dir="2700000" algn="tl">
                    <a:srgbClr val="000000">
                      <a:alpha val="43137"/>
                    </a:srgbClr>
                  </a:outerShdw>
                </a:effectLst>
              </a:rPr>
              <a:t>WARNING</a:t>
            </a:r>
          </a:p>
          <a:p>
            <a:pPr algn="ctr"/>
            <a:r>
              <a:rPr lang="en-US" dirty="0">
                <a:effectLst>
                  <a:outerShdw blurRad="38100" dist="38100" dir="2700000" algn="tl">
                    <a:srgbClr val="000000">
                      <a:alpha val="43137"/>
                    </a:srgbClr>
                  </a:outerShdw>
                </a:effectLst>
              </a:rPr>
              <a:t>The AP or GA button does not disconnect the Yaw Damper, which will result in lack of directional control during landing.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47DB2-AF00-4878-AA0F-5EA53AA6BE5F}"/>
              </a:ext>
            </a:extLst>
          </p:cNvPr>
          <p:cNvSpPr txBox="1"/>
          <p:nvPr/>
        </p:nvSpPr>
        <p:spPr>
          <a:xfrm>
            <a:off x="514351" y="1314451"/>
            <a:ext cx="4607567" cy="1092200"/>
          </a:xfrm>
          <a:prstGeom prst="rect">
            <a:avLst/>
          </a:prstGeom>
        </p:spPr>
        <p:txBody>
          <a:bodyPr vert="horz" lIns="91440" tIns="45720" rIns="91440" bIns="45720" rtlCol="0" anchor="ctr">
            <a:normAutofit/>
          </a:bodyPr>
          <a:lstStyle/>
          <a:p>
            <a:pPr>
              <a:spcBef>
                <a:spcPct val="0"/>
              </a:spcBef>
              <a:spcAft>
                <a:spcPts val="600"/>
              </a:spcAft>
            </a:pPr>
            <a:r>
              <a:rPr lang="en-US" sz="4000" cap="all" dirty="0">
                <a:ln w="3175" cmpd="sng">
                  <a:noFill/>
                </a:ln>
                <a:effectLst>
                  <a:outerShdw blurRad="38100" dist="38100" dir="2700000" algn="tl">
                    <a:srgbClr val="000000">
                      <a:alpha val="43137"/>
                    </a:srgbClr>
                  </a:outerShdw>
                </a:effectLst>
                <a:latin typeface="+mj-lt"/>
                <a:ea typeface="+mj-ea"/>
                <a:cs typeface="+mj-cs"/>
              </a:rPr>
              <a:t>Autopilot</a:t>
            </a:r>
          </a:p>
        </p:txBody>
      </p:sp>
      <p:sp>
        <p:nvSpPr>
          <p:cNvPr id="55299" name="Rectangle 3">
            <a:extLst>
              <a:ext uri="{FF2B5EF4-FFF2-40B4-BE49-F238E27FC236}">
                <a16:creationId xmlns:a16="http://schemas.microsoft.com/office/drawing/2014/main" id="{39071771-2996-45BE-8DC5-4C254783A7C0}"/>
              </a:ext>
            </a:extLst>
          </p:cNvPr>
          <p:cNvSpPr>
            <a:spLocks noGrp="1" noChangeArrowheads="1"/>
          </p:cNvSpPr>
          <p:nvPr>
            <p:ph idx="1"/>
          </p:nvPr>
        </p:nvSpPr>
        <p:spPr>
          <a:xfrm>
            <a:off x="514351" y="2463800"/>
            <a:ext cx="4607567" cy="3327399"/>
          </a:xfrm>
        </p:spPr>
        <p:txBody>
          <a:bodyPr vert="horz" lIns="91440" tIns="45720" rIns="91440" bIns="45720" rtlCol="0" anchor="ctr">
            <a:normAutofit fontScale="92500" lnSpcReduction="20000"/>
          </a:bodyPr>
          <a:lstStyle/>
          <a:p>
            <a:pPr>
              <a:defRPr/>
            </a:pPr>
            <a:r>
              <a:rPr lang="en-US" dirty="0">
                <a:effectLst>
                  <a:outerShdw blurRad="38100" dist="38100" dir="2700000" algn="tl">
                    <a:srgbClr val="000000">
                      <a:alpha val="43137"/>
                    </a:srgbClr>
                  </a:outerShdw>
                </a:effectLst>
              </a:rPr>
              <a:t>AP – Autopilot engagement occurs if:  the AP/YD DISC switch-bar on the FGP is in the up position,  no unusual attitudes, rates, or accelerations are present. </a:t>
            </a:r>
            <a:endParaRPr lang="en-US" dirty="0" smtClean="0">
              <a:effectLst>
                <a:outerShdw blurRad="38100" dist="38100" dir="2700000" algn="tl">
                  <a:srgbClr val="000000">
                    <a:alpha val="43137"/>
                  </a:srgbClr>
                </a:outerShdw>
              </a:effectLst>
            </a:endParaRPr>
          </a:p>
          <a:p>
            <a:pPr>
              <a:defRPr/>
            </a:pPr>
            <a:r>
              <a:rPr lang="en-US" dirty="0" smtClean="0">
                <a:effectLst>
                  <a:outerShdw blurRad="38100" dist="38100" dir="2700000" algn="tl">
                    <a:srgbClr val="000000">
                      <a:alpha val="43137"/>
                    </a:srgbClr>
                  </a:outerShdw>
                </a:effectLst>
              </a:rPr>
              <a:t>Pushing </a:t>
            </a:r>
            <a:r>
              <a:rPr lang="en-US" dirty="0">
                <a:effectLst>
                  <a:outerShdw blurRad="38100" dist="38100" dir="2700000" algn="tl">
                    <a:srgbClr val="000000">
                      <a:alpha val="43137"/>
                    </a:srgbClr>
                  </a:outerShdw>
                </a:effectLst>
              </a:rPr>
              <a:t>the AP button with Autopilot engaged, disengages the AP but will leave the YD on.  </a:t>
            </a:r>
            <a:endParaRPr lang="en-US" dirty="0" smtClean="0">
              <a:effectLst>
                <a:outerShdw blurRad="38100" dist="38100" dir="2700000" algn="tl">
                  <a:srgbClr val="000000">
                    <a:alpha val="43137"/>
                  </a:srgbClr>
                </a:outerShdw>
              </a:effectLst>
            </a:endParaRPr>
          </a:p>
          <a:p>
            <a:pPr>
              <a:defRPr/>
            </a:pPr>
            <a:r>
              <a:rPr lang="en-US" dirty="0" smtClean="0">
                <a:effectLst>
                  <a:outerShdw blurRad="38100" dist="38100" dir="2700000" algn="tl">
                    <a:srgbClr val="000000">
                      <a:alpha val="43137"/>
                    </a:srgbClr>
                  </a:outerShdw>
                </a:effectLst>
              </a:rPr>
              <a:t>Engagement </a:t>
            </a:r>
            <a:r>
              <a:rPr lang="en-US" dirty="0">
                <a:effectLst>
                  <a:outerShdw blurRad="38100" dist="38100" dir="2700000" algn="tl">
                    <a:srgbClr val="000000">
                      <a:alpha val="43137"/>
                    </a:srgbClr>
                  </a:outerShdw>
                </a:effectLst>
              </a:rPr>
              <a:t>of the AP will engage the YD</a:t>
            </a:r>
            <a:r>
              <a:rPr lang="en-US" b="1" dirty="0">
                <a:effectLst>
                  <a:outerShdw blurRad="38100" dist="38100" dir="2700000" algn="tl">
                    <a:srgbClr val="000000">
                      <a:alpha val="43137"/>
                    </a:srgbClr>
                  </a:outerShdw>
                </a:effectLst>
              </a:rPr>
              <a:t>.</a:t>
            </a:r>
          </a:p>
          <a:p>
            <a:pPr>
              <a:defRPr/>
            </a:pPr>
            <a:r>
              <a:rPr lang="en-US" dirty="0" smtClean="0">
                <a:effectLst>
                  <a:outerShdw blurRad="38100" dist="38100" dir="2700000" algn="tl">
                    <a:srgbClr val="000000">
                      <a:alpha val="43137"/>
                    </a:srgbClr>
                  </a:outerShdw>
                </a:effectLst>
              </a:rPr>
              <a:t>The aircraft should be trimmed out prior to engaging the AP.</a:t>
            </a:r>
            <a:endParaRPr lang="en-US" dirty="0">
              <a:effectLst>
                <a:outerShdw blurRad="38100" dist="38100" dir="2700000" algn="tl">
                  <a:srgbClr val="000000">
                    <a:alpha val="43137"/>
                  </a:srgbClr>
                </a:outerShdw>
              </a:effectLst>
            </a:endParaRPr>
          </a:p>
        </p:txBody>
      </p:sp>
      <p:pic>
        <p:nvPicPr>
          <p:cNvPr id="15365" name="Picture 5">
            <a:extLst>
              <a:ext uri="{FF2B5EF4-FFF2-40B4-BE49-F238E27FC236}">
                <a16:creationId xmlns:a16="http://schemas.microsoft.com/office/drawing/2014/main" id="{8DDC18E0-DC94-4D05-B526-38C46AE38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1" r="29548" b="-1"/>
          <a:stretch/>
        </p:blipFill>
        <p:spPr bwMode="auto">
          <a:xfrm>
            <a:off x="5506938" y="3863104"/>
            <a:ext cx="3636388" cy="29915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72542DF-F392-4A9D-92FA-1C49727BBC5D}"/>
              </a:ext>
            </a:extLst>
          </p:cNvPr>
          <p:cNvPicPr>
            <a:picLocks noChangeAspect="1"/>
          </p:cNvPicPr>
          <p:nvPr/>
        </p:nvPicPr>
        <p:blipFill rotWithShape="1">
          <a:blip r:embed="rId3">
            <a:extLst>
              <a:ext uri="{28A0092B-C50C-407E-A947-70E740481C1C}">
                <a14:useLocalDpi xmlns:a14="http://schemas.microsoft.com/office/drawing/2010/main" val="0"/>
              </a:ext>
            </a:extLst>
          </a:blip>
          <a:srcRect l="9754" r="20388" b="2"/>
          <a:stretch/>
        </p:blipFill>
        <p:spPr>
          <a:xfrm>
            <a:off x="5547751" y="3297"/>
            <a:ext cx="3593506" cy="2996314"/>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1489</TotalTime>
  <Words>2121</Words>
  <Application>Microsoft Office PowerPoint</Application>
  <PresentationFormat>On-screen Show (4:3)</PresentationFormat>
  <Paragraphs>179</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Calisto MT</vt:lpstr>
      <vt:lpstr>Garamond</vt:lpstr>
      <vt:lpstr>Gill Sans MT</vt:lpstr>
      <vt:lpstr>Times New Roman</vt:lpstr>
      <vt:lpstr>TimesNewRomanPSMT-Identity-H</vt:lpstr>
      <vt:lpstr>Trebuchet MS</vt:lpstr>
      <vt:lpstr>Wingdings 2</vt:lpstr>
      <vt:lpstr>Slate</vt:lpstr>
      <vt:lpstr>PowerPoint Presentation</vt:lpstr>
      <vt:lpstr>PowerPoint Presentation</vt:lpstr>
      <vt:lpstr>Automation Pyramid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Patton</dc:creator>
  <cp:lastModifiedBy>Wyatt, Paul R LT USN (USA)</cp:lastModifiedBy>
  <cp:revision>24</cp:revision>
  <dcterms:created xsi:type="dcterms:W3CDTF">2020-08-24T01:55:45Z</dcterms:created>
  <dcterms:modified xsi:type="dcterms:W3CDTF">2021-02-16T16:45:34Z</dcterms:modified>
</cp:coreProperties>
</file>