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A7132-7C54-47EA-B2D7-54F400892923}" type="datetimeFigureOut">
              <a:rPr lang="en-US" smtClean="0"/>
              <a:t>6/16/2017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A7CCC-D091-4D13-9C66-CBBF38FEF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482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A7132-7C54-47EA-B2D7-54F400892923}" type="datetimeFigureOut">
              <a:rPr lang="en-US" smtClean="0"/>
              <a:t>6/16/2017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A7CCC-D091-4D13-9C66-CBBF38FEF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008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A7132-7C54-47EA-B2D7-54F400892923}" type="datetimeFigureOut">
              <a:rPr lang="en-US" smtClean="0"/>
              <a:t>6/16/2017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A7CCC-D091-4D13-9C66-CBBF38FEF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942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A7132-7C54-47EA-B2D7-54F400892923}" type="datetimeFigureOut">
              <a:rPr lang="en-US" smtClean="0"/>
              <a:t>6/16/2017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A7CCC-D091-4D13-9C66-CBBF38FEF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428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A7132-7C54-47EA-B2D7-54F400892923}" type="datetimeFigureOut">
              <a:rPr lang="en-US" smtClean="0"/>
              <a:t>6/16/2017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A7CCC-D091-4D13-9C66-CBBF38FEF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140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A7132-7C54-47EA-B2D7-54F400892923}" type="datetimeFigureOut">
              <a:rPr lang="en-US" smtClean="0"/>
              <a:t>6/16/2017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A7CCC-D091-4D13-9C66-CBBF38FEF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83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A7132-7C54-47EA-B2D7-54F400892923}" type="datetimeFigureOut">
              <a:rPr lang="en-US" smtClean="0"/>
              <a:t>6/16/2017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A7CCC-D091-4D13-9C66-CBBF38FEF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14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A7132-7C54-47EA-B2D7-54F400892923}" type="datetimeFigureOut">
              <a:rPr lang="en-US" smtClean="0"/>
              <a:t>6/16/2017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A7CCC-D091-4D13-9C66-CBBF38FEF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686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A7132-7C54-47EA-B2D7-54F400892923}" type="datetimeFigureOut">
              <a:rPr lang="en-US" smtClean="0"/>
              <a:t>6/16/2017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A7CCC-D091-4D13-9C66-CBBF38FEF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598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A7132-7C54-47EA-B2D7-54F400892923}" type="datetimeFigureOut">
              <a:rPr lang="en-US" smtClean="0"/>
              <a:t>6/16/2017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A7CCC-D091-4D13-9C66-CBBF38FEF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109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A7132-7C54-47EA-B2D7-54F400892923}" type="datetimeFigureOut">
              <a:rPr lang="en-US" smtClean="0"/>
              <a:t>6/16/2017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A7CCC-D091-4D13-9C66-CBBF38FEF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404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A7132-7C54-47EA-B2D7-54F400892923}" type="datetimeFigureOut">
              <a:rPr lang="en-US" smtClean="0"/>
              <a:t>6/16/2017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A7CCC-D091-4D13-9C66-CBBF38FEF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62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41" y="584450"/>
            <a:ext cx="4419600" cy="61973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606863"/>
            <a:ext cx="4455233" cy="6174937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8235" y="460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NTTP OSMEAC TPG Brief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5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448234"/>
            <a:ext cx="4495800" cy="633356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448234"/>
            <a:ext cx="4572000" cy="633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259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NTTP OSMEAC TPG Brief</vt:lpstr>
      <vt:lpstr>PowerPoint Presentation</vt:lpstr>
    </vt:vector>
  </TitlesOfParts>
  <Company>NMCI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Austin, David R Capt CTW 4, VT35</dc:creator>
  <cp:lastModifiedBy>Austin, David R Capt CTW 4, VT35</cp:lastModifiedBy>
  <cp:revision>3</cp:revision>
  <dcterms:created xsi:type="dcterms:W3CDTF">2017-06-16T21:25:52Z</dcterms:created>
  <dcterms:modified xsi:type="dcterms:W3CDTF">2017-06-16T21:41:46Z</dcterms:modified>
</cp:coreProperties>
</file>