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8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0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4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8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8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9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0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A7132-7C54-47EA-B2D7-54F400892923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A7CCC-D091-4D13-9C66-CBBF38FE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1" y="584450"/>
            <a:ext cx="4419600" cy="6197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6863"/>
            <a:ext cx="4455233" cy="617493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8235" y="460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NTTP OSMEAC TPG 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48234"/>
            <a:ext cx="4495800" cy="63335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48234"/>
            <a:ext cx="4572000" cy="633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59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NTTP OSMEAC TPG Brief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Austin, David R Capt CTW 4, VT35</dc:creator>
  <cp:lastModifiedBy>Austin, David R Capt CTW 4, VT35</cp:lastModifiedBy>
  <cp:revision>3</cp:revision>
  <dcterms:created xsi:type="dcterms:W3CDTF">2017-06-16T21:25:52Z</dcterms:created>
  <dcterms:modified xsi:type="dcterms:W3CDTF">2017-06-16T21:41:46Z</dcterms:modified>
</cp:coreProperties>
</file>