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2" r:id="rId2"/>
  </p:sldMasterIdLst>
  <p:notesMasterIdLst>
    <p:notesMasterId r:id="rId17"/>
  </p:notesMasterIdLst>
  <p:sldIdLst>
    <p:sldId id="256" r:id="rId3"/>
    <p:sldId id="267" r:id="rId4"/>
    <p:sldId id="257" r:id="rId5"/>
    <p:sldId id="265" r:id="rId6"/>
    <p:sldId id="260" r:id="rId7"/>
    <p:sldId id="264" r:id="rId8"/>
    <p:sldId id="268" r:id="rId9"/>
    <p:sldId id="258" r:id="rId10"/>
    <p:sldId id="259" r:id="rId11"/>
    <p:sldId id="269" r:id="rId12"/>
    <p:sldId id="261" r:id="rId13"/>
    <p:sldId id="262" r:id="rId14"/>
    <p:sldId id="263"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113" d="100"/>
          <a:sy n="113" d="100"/>
        </p:scale>
        <p:origin x="2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79480-B808-4434-B6FC-8ABE26EE1770}"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047CF-08D1-42EB-9CBD-5FC5FFFCA2CE}" type="slidenum">
              <a:rPr lang="en-US" smtClean="0"/>
              <a:t>‹#›</a:t>
            </a:fld>
            <a:endParaRPr lang="en-US"/>
          </a:p>
        </p:txBody>
      </p:sp>
    </p:spTree>
    <p:extLst>
      <p:ext uri="{BB962C8B-B14F-4D97-AF65-F5344CB8AC3E}">
        <p14:creationId xmlns:p14="http://schemas.microsoft.com/office/powerpoint/2010/main" val="36942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404967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C3BB1B7F-AD35-454B-ADBE-BDB4EF44D9C9}" type="datetime1">
              <a:rPr lang="en-US" smtClean="0"/>
              <a:pPr/>
              <a:t>6/14/2023</a:t>
            </a:fld>
            <a:endParaRPr lang="en-US"/>
          </a:p>
        </p:txBody>
      </p:sp>
      <p:sp>
        <p:nvSpPr>
          <p:cNvPr id="8" name="Rectangle 5"/>
          <p:cNvSpPr>
            <a:spLocks noGrp="1" noChangeArrowheads="1"/>
          </p:cNvSpPr>
          <p:nvPr>
            <p:ph type="ftr" sz="quarter" idx="11"/>
          </p:nvPr>
        </p:nvSpPr>
        <p:spPr>
          <a:ln/>
        </p:spPr>
        <p:txBody>
          <a:bodyPr/>
          <a:lstStyle>
            <a:lvl1pPr>
              <a:defRPr/>
            </a:lvl1pPr>
          </a:lstStyle>
          <a:p>
            <a:r>
              <a:rPr lang="en-US"/>
              <a:t>HT-8 “America’s Squadron”</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B71DBE38-FECF-7940-992A-E69908ABFBDF}" type="slidenum">
              <a:rPr lang="en-US" smtClean="0"/>
              <a:pPr/>
              <a:t>‹#›</a:t>
            </a:fld>
            <a:endParaRPr lang="en-US"/>
          </a:p>
        </p:txBody>
      </p:sp>
    </p:spTree>
    <p:extLst>
      <p:ext uri="{BB962C8B-B14F-4D97-AF65-F5344CB8AC3E}">
        <p14:creationId xmlns:p14="http://schemas.microsoft.com/office/powerpoint/2010/main" val="38938977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 name="Title Text"/>
          <p:cNvSpPr txBox="1">
            <a:spLocks noGrp="1"/>
          </p:cNvSpPr>
          <p:nvPr>
            <p:ph type="title"/>
          </p:nvPr>
        </p:nvSpPr>
        <p:spPr>
          <a:xfrm>
            <a:off x="914400" y="2680775"/>
            <a:ext cx="10363200" cy="369333"/>
          </a:xfrm>
          <a:prstGeom prst="rect">
            <a:avLst/>
          </a:prstGeom>
        </p:spPr>
        <p:txBody>
          <a:bodyPr/>
          <a:lstStyle/>
          <a:p>
            <a:r>
              <a:t>Title Text</a:t>
            </a:r>
          </a:p>
        </p:txBody>
      </p:sp>
      <p:sp>
        <p:nvSpPr>
          <p:cNvPr id="20" name="Body Level One…"/>
          <p:cNvSpPr txBox="1">
            <a:spLocks noGrp="1"/>
          </p:cNvSpPr>
          <p:nvPr>
            <p:ph type="body" sz="quarter" idx="1"/>
          </p:nvPr>
        </p:nvSpPr>
        <p:spPr>
          <a:xfrm>
            <a:off x="1828800" y="3886200"/>
            <a:ext cx="8534400" cy="1752600"/>
          </a:xfrm>
          <a:prstGeom prst="rect">
            <a:avLst/>
          </a:prstGeom>
        </p:spPr>
        <p:txBody>
          <a:bodyPr/>
          <a:lstStyle>
            <a:lvl1pPr marL="0" indent="0" algn="ctr">
              <a:buClrTx/>
              <a:buSzTx/>
              <a:buNone/>
            </a:lvl1pPr>
            <a:lvl2pPr marL="0" indent="342900" algn="ctr">
              <a:buClrTx/>
              <a:buSzTx/>
              <a:buNone/>
            </a:lvl2pPr>
            <a:lvl3pPr marL="0" indent="685800" algn="ctr">
              <a:buClrTx/>
              <a:buSzTx/>
              <a:buNone/>
            </a:lvl3pPr>
            <a:lvl4pPr marL="0" indent="1028700" algn="ctr">
              <a:buClrTx/>
              <a:buSzTx/>
              <a:buNone/>
            </a:lvl4pPr>
            <a:lvl5pPr marL="0" indent="13716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84851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86960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7"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38"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39"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40"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41"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42"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43"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44"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45" name="Title Text"/>
          <p:cNvSpPr txBox="1">
            <a:spLocks noGrp="1"/>
          </p:cNvSpPr>
          <p:nvPr>
            <p:ph type="title"/>
          </p:nvPr>
        </p:nvSpPr>
        <p:spPr>
          <a:xfrm>
            <a:off x="963084" y="4406903"/>
            <a:ext cx="10363201" cy="461666"/>
          </a:xfrm>
          <a:prstGeom prst="rect">
            <a:avLst/>
          </a:prstGeom>
        </p:spPr>
        <p:txBody>
          <a:bodyPr anchor="t"/>
          <a:lstStyle>
            <a:lvl1pPr algn="l">
              <a:defRPr sz="3000" cap="all"/>
            </a:lvl1pPr>
          </a:lstStyle>
          <a:p>
            <a:r>
              <a:t>Title Text</a:t>
            </a:r>
          </a:p>
        </p:txBody>
      </p:sp>
      <p:sp>
        <p:nvSpPr>
          <p:cNvPr id="46"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400"/>
              </a:spcBef>
              <a:buClrTx/>
              <a:buSzTx/>
              <a:buNone/>
              <a:defRPr sz="1500"/>
            </a:lvl1pPr>
            <a:lvl2pPr marL="0" indent="342900">
              <a:spcBef>
                <a:spcPts val="400"/>
              </a:spcBef>
              <a:buClrTx/>
              <a:buSzTx/>
              <a:buNone/>
              <a:defRPr sz="1500"/>
            </a:lvl2pPr>
            <a:lvl3pPr marL="0" indent="685800">
              <a:spcBef>
                <a:spcPts val="400"/>
              </a:spcBef>
              <a:buClrTx/>
              <a:buSzTx/>
              <a:buNone/>
              <a:defRPr sz="1500"/>
            </a:lvl3pPr>
            <a:lvl4pPr marL="0" indent="1028700">
              <a:spcBef>
                <a:spcPts val="400"/>
              </a:spcBef>
              <a:buClrTx/>
              <a:buSzTx/>
              <a:buNone/>
              <a:defRPr sz="1500"/>
            </a:lvl4pPr>
            <a:lvl5pPr marL="0" indent="1371600">
              <a:spcBef>
                <a:spcPts val="400"/>
              </a:spcBef>
              <a:buClrTx/>
              <a:buSzTx/>
              <a:buNone/>
              <a:defRPr sz="1500"/>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338612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p>
            <a:r>
              <a:t>Title Text</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 name="Body Level One…"/>
          <p:cNvSpPr txBox="1">
            <a:spLocks noGrp="1"/>
          </p:cNvSpPr>
          <p:nvPr>
            <p:ph type="body" sz="quarter" idx="1"/>
          </p:nvPr>
        </p:nvSpPr>
        <p:spPr>
          <a:xfrm>
            <a:off x="310601" y="1239348"/>
            <a:ext cx="5518332" cy="2418253"/>
          </a:xfrm>
          <a:prstGeom prst="rect">
            <a:avLst/>
          </a:prstGeom>
        </p:spPr>
        <p:txBody>
          <a:bodyPr/>
          <a:lstStyle>
            <a:lvl1pPr>
              <a:spcBef>
                <a:spcPts val="400"/>
              </a:spcBef>
              <a:defRPr sz="1400"/>
            </a:lvl1pPr>
            <a:lvl2pPr marL="498475" indent="-155575">
              <a:spcBef>
                <a:spcPts val="400"/>
              </a:spcBef>
              <a:defRPr sz="1400"/>
            </a:lvl2pPr>
            <a:lvl3pPr marL="720090" indent="-120015">
              <a:spcBef>
                <a:spcPts val="400"/>
              </a:spcBef>
              <a:defRPr sz="1400"/>
            </a:lvl3pPr>
            <a:lvl4pPr marL="1397000" indent="-311150">
              <a:spcBef>
                <a:spcPts val="400"/>
              </a:spcBef>
              <a:defRPr sz="1400"/>
            </a:lvl4pPr>
            <a:lvl5pPr marL="1704975" indent="-333375">
              <a:spcBef>
                <a:spcPts val="400"/>
              </a:spcBef>
              <a:defRPr sz="1400"/>
            </a:lvl5pPr>
          </a:lstStyle>
          <a:p>
            <a:r>
              <a:t>Body Level One</a:t>
            </a:r>
          </a:p>
          <a:p>
            <a:pPr lvl="1"/>
            <a:r>
              <a:t>Body Level Two</a:t>
            </a:r>
          </a:p>
          <a:p>
            <a:pPr lvl="2"/>
            <a:r>
              <a:t>Body Level Three</a:t>
            </a:r>
          </a:p>
          <a:p>
            <a:pPr lvl="3"/>
            <a:r>
              <a:t>Body Level Four</a:t>
            </a:r>
          </a:p>
          <a:p>
            <a:pPr lvl="4"/>
            <a:r>
              <a:t>Body Level Five</a:t>
            </a:r>
          </a:p>
        </p:txBody>
      </p:sp>
      <p:sp>
        <p:nvSpPr>
          <p:cNvPr id="57" name="Straight Connector 6"/>
          <p:cNvSpPr/>
          <p:nvPr/>
        </p:nvSpPr>
        <p:spPr>
          <a:xfrm>
            <a:off x="6072777" y="1140823"/>
            <a:ext cx="46447" cy="5488578"/>
          </a:xfrm>
          <a:prstGeom prst="line">
            <a:avLst/>
          </a:prstGeom>
          <a:solidFill>
            <a:schemeClr val="accent2"/>
          </a:solidFill>
          <a:ln w="38100">
            <a:solidFill>
              <a:srgbClr val="000000"/>
            </a:solidFill>
          </a:ln>
        </p:spPr>
        <p:txBody>
          <a:bodyPr lIns="45719" rIns="45719"/>
          <a:lstStyle/>
          <a:p>
            <a:endParaRPr sz="1800"/>
          </a:p>
        </p:txBody>
      </p:sp>
      <p:sp>
        <p:nvSpPr>
          <p:cNvPr id="58" name="Straight Connector 9"/>
          <p:cNvSpPr/>
          <p:nvPr/>
        </p:nvSpPr>
        <p:spPr>
          <a:xfrm>
            <a:off x="1" y="3753394"/>
            <a:ext cx="12192001" cy="33212"/>
          </a:xfrm>
          <a:prstGeom prst="line">
            <a:avLst/>
          </a:prstGeom>
          <a:solidFill>
            <a:schemeClr val="accent2"/>
          </a:solidFill>
          <a:ln w="38100">
            <a:solidFill>
              <a:srgbClr val="000000"/>
            </a:solidFill>
          </a:ln>
        </p:spPr>
        <p:txBody>
          <a:bodyPr lIns="45719" rIns="45719"/>
          <a:lstStyle/>
          <a:p>
            <a:endParaRPr sz="1800"/>
          </a:p>
        </p:txBody>
      </p:sp>
    </p:spTree>
    <p:extLst>
      <p:ext uri="{BB962C8B-B14F-4D97-AF65-F5344CB8AC3E}">
        <p14:creationId xmlns:p14="http://schemas.microsoft.com/office/powerpoint/2010/main" val="98620442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65" name="Title Text"/>
          <p:cNvSpPr txBox="1">
            <a:spLocks noGrp="1"/>
          </p:cNvSpPr>
          <p:nvPr>
            <p:ph type="title"/>
          </p:nvPr>
        </p:nvSpPr>
        <p:spPr>
          <a:xfrm>
            <a:off x="1320800" y="148278"/>
            <a:ext cx="9855200" cy="369334"/>
          </a:xfrm>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 name="Body Level One…"/>
          <p:cNvSpPr txBox="1">
            <a:spLocks noGrp="1"/>
          </p:cNvSpPr>
          <p:nvPr>
            <p:ph type="body" sz="quarter" idx="1" hasCustomPrompt="1"/>
          </p:nvPr>
        </p:nvSpPr>
        <p:spPr>
          <a:xfrm>
            <a:off x="1320800" y="517525"/>
            <a:ext cx="9855200" cy="361950"/>
          </a:xfrm>
          <a:prstGeom prst="rect">
            <a:avLst/>
          </a:prstGeom>
        </p:spPr>
        <p:txBody>
          <a:bodyPr/>
          <a:lstStyle>
            <a:lvl1pPr marL="0" indent="0" algn="ctr">
              <a:buClrTx/>
              <a:buSzTx/>
              <a:buNone/>
            </a:lvl1pPr>
            <a:lvl2pPr algn="ctr">
              <a:buClrTx/>
            </a:lvl2pPr>
            <a:lvl3pPr algn="ctr">
              <a:buClrTx/>
            </a:lvl3pPr>
            <a:lvl4pPr algn="ctr">
              <a:buClrTx/>
            </a:lvl4pPr>
            <a:lvl5pPr algn="ctr">
              <a:buClrTx/>
            </a:lvl5pPr>
          </a:lstStyle>
          <a:p>
            <a:r>
              <a:t>Click to edit Master title style</a:t>
            </a:r>
          </a:p>
          <a:p>
            <a:pPr lvl="1"/>
            <a:endParaRPr/>
          </a:p>
          <a:p>
            <a:pPr lvl="2"/>
            <a:endParaRPr/>
          </a:p>
          <a:p>
            <a:pPr lvl="3"/>
            <a:endParaRPr/>
          </a:p>
          <a:p>
            <a:pPr lvl="4"/>
            <a:endParaRPr/>
          </a:p>
        </p:txBody>
      </p:sp>
    </p:spTree>
    <p:extLst>
      <p:ext uri="{BB962C8B-B14F-4D97-AF65-F5344CB8AC3E}">
        <p14:creationId xmlns:p14="http://schemas.microsoft.com/office/powerpoint/2010/main" val="370407611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4_Custom Layout">
    <p:spTree>
      <p:nvGrpSpPr>
        <p:cNvPr id="1" name=""/>
        <p:cNvGrpSpPr/>
        <p:nvPr/>
      </p:nvGrpSpPr>
      <p:grpSpPr>
        <a:xfrm>
          <a:off x="0" y="0"/>
          <a:ext cx="0" cy="0"/>
          <a:chOff x="0" y="0"/>
          <a:chExt cx="0" cy="0"/>
        </a:xfrm>
      </p:grpSpPr>
      <p:sp>
        <p:nvSpPr>
          <p:cNvPr id="74"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75"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76"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77"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78"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79"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80"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81"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82" name="Title Text"/>
          <p:cNvSpPr txBox="1">
            <a:spLocks noGrp="1"/>
          </p:cNvSpPr>
          <p:nvPr>
            <p:ph type="title"/>
          </p:nvPr>
        </p:nvSpPr>
        <p:spPr>
          <a:xfrm>
            <a:off x="1320800" y="148278"/>
            <a:ext cx="9855200" cy="369334"/>
          </a:xfrm>
          <a:prstGeom prst="rect">
            <a:avLst/>
          </a:prstGeom>
        </p:spPr>
        <p:txBody>
          <a:bodyPr/>
          <a:lstStyle/>
          <a:p>
            <a:r>
              <a:t>Title Text</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4" name="Body Level One…"/>
          <p:cNvSpPr txBox="1">
            <a:spLocks noGrp="1"/>
          </p:cNvSpPr>
          <p:nvPr>
            <p:ph type="body" sz="quarter" idx="1"/>
          </p:nvPr>
        </p:nvSpPr>
        <p:spPr>
          <a:xfrm>
            <a:off x="310601" y="1239348"/>
            <a:ext cx="5518332" cy="2418253"/>
          </a:xfrm>
          <a:prstGeom prst="rect">
            <a:avLst/>
          </a:prstGeom>
        </p:spPr>
        <p:txBody>
          <a:bodyPr/>
          <a:lstStyle>
            <a:lvl1pPr>
              <a:spcBef>
                <a:spcPts val="400"/>
              </a:spcBef>
              <a:defRPr sz="1400"/>
            </a:lvl1pPr>
            <a:lvl2pPr marL="498475" indent="-155575">
              <a:spcBef>
                <a:spcPts val="400"/>
              </a:spcBef>
              <a:defRPr sz="1400"/>
            </a:lvl2pPr>
            <a:lvl3pPr marL="720090" indent="-120015">
              <a:spcBef>
                <a:spcPts val="400"/>
              </a:spcBef>
              <a:defRPr sz="1400"/>
            </a:lvl3pPr>
            <a:lvl4pPr marL="1397000" indent="-311150">
              <a:spcBef>
                <a:spcPts val="400"/>
              </a:spcBef>
              <a:defRPr sz="1400"/>
            </a:lvl4pPr>
            <a:lvl5pPr marL="1704975" indent="-333375">
              <a:spcBef>
                <a:spcPts val="400"/>
              </a:spcBef>
              <a:defRPr sz="1400"/>
            </a:lvl5pPr>
          </a:lstStyle>
          <a:p>
            <a:r>
              <a:t>Body Level One</a:t>
            </a:r>
          </a:p>
          <a:p>
            <a:pPr lvl="1"/>
            <a:r>
              <a:t>Body Level Two</a:t>
            </a:r>
          </a:p>
          <a:p>
            <a:pPr lvl="2"/>
            <a:r>
              <a:t>Body Level Three</a:t>
            </a:r>
          </a:p>
          <a:p>
            <a:pPr lvl="3"/>
            <a:r>
              <a:t>Body Level Four</a:t>
            </a:r>
          </a:p>
          <a:p>
            <a:pPr lvl="4"/>
            <a:r>
              <a:t>Body Level Five</a:t>
            </a:r>
          </a:p>
        </p:txBody>
      </p:sp>
      <p:sp>
        <p:nvSpPr>
          <p:cNvPr id="85" name="Straight Connector 10"/>
          <p:cNvSpPr/>
          <p:nvPr/>
        </p:nvSpPr>
        <p:spPr>
          <a:xfrm>
            <a:off x="6072777" y="1140823"/>
            <a:ext cx="46447" cy="5488578"/>
          </a:xfrm>
          <a:prstGeom prst="line">
            <a:avLst/>
          </a:prstGeom>
          <a:solidFill>
            <a:schemeClr val="accent2"/>
          </a:solidFill>
          <a:ln w="38100">
            <a:solidFill>
              <a:srgbClr val="000000"/>
            </a:solidFill>
          </a:ln>
        </p:spPr>
        <p:txBody>
          <a:bodyPr lIns="45719" rIns="45719"/>
          <a:lstStyle/>
          <a:p>
            <a:endParaRPr sz="1800"/>
          </a:p>
        </p:txBody>
      </p:sp>
      <p:sp>
        <p:nvSpPr>
          <p:cNvPr id="86" name="Straight Connector 11"/>
          <p:cNvSpPr/>
          <p:nvPr/>
        </p:nvSpPr>
        <p:spPr>
          <a:xfrm>
            <a:off x="1" y="3753394"/>
            <a:ext cx="12192001" cy="33212"/>
          </a:xfrm>
          <a:prstGeom prst="line">
            <a:avLst/>
          </a:prstGeom>
          <a:solidFill>
            <a:schemeClr val="accent2"/>
          </a:solidFill>
          <a:ln w="38100">
            <a:solidFill>
              <a:srgbClr val="000000"/>
            </a:solidFill>
          </a:ln>
        </p:spPr>
        <p:txBody>
          <a:bodyPr lIns="45719" rIns="45719"/>
          <a:lstStyle/>
          <a:p>
            <a:endParaRPr sz="1800"/>
          </a:p>
        </p:txBody>
      </p:sp>
      <p:sp>
        <p:nvSpPr>
          <p:cNvPr id="87" name="Text Placeholder 6"/>
          <p:cNvSpPr>
            <a:spLocks noGrp="1"/>
          </p:cNvSpPr>
          <p:nvPr>
            <p:ph type="body" sz="quarter" idx="21" hasCustomPrompt="1"/>
          </p:nvPr>
        </p:nvSpPr>
        <p:spPr>
          <a:xfrm>
            <a:off x="1320800" y="517525"/>
            <a:ext cx="9855200" cy="361950"/>
          </a:xfrm>
          <a:prstGeom prst="rect">
            <a:avLst/>
          </a:prstGeom>
        </p:spPr>
        <p:txBody>
          <a:bodyPr/>
          <a:lstStyle>
            <a:lvl1pPr marL="0" indent="0" algn="ctr">
              <a:buClrTx/>
              <a:buSzTx/>
              <a:buNone/>
            </a:lvl1pPr>
          </a:lstStyle>
          <a:p>
            <a:r>
              <a:t>Click to edit Master title style</a:t>
            </a:r>
          </a:p>
        </p:txBody>
      </p:sp>
    </p:spTree>
    <p:extLst>
      <p:ext uri="{BB962C8B-B14F-4D97-AF65-F5344CB8AC3E}">
        <p14:creationId xmlns:p14="http://schemas.microsoft.com/office/powerpoint/2010/main" val="53917993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94" name="Title Text"/>
          <p:cNvSpPr txBox="1">
            <a:spLocks noGrp="1"/>
          </p:cNvSpPr>
          <p:nvPr>
            <p:ph type="title"/>
          </p:nvPr>
        </p:nvSpPr>
        <p:spPr>
          <a:xfrm>
            <a:off x="1320800" y="148278"/>
            <a:ext cx="9855200" cy="369334"/>
          </a:xfrm>
          <a:prstGeom prst="rect">
            <a:avLst/>
          </a:prstGeom>
        </p:spPr>
        <p:txBody>
          <a:bodyPr/>
          <a:lstStyle/>
          <a:p>
            <a:r>
              <a:t>Title Text</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6" name="Body Level One…"/>
          <p:cNvSpPr txBox="1">
            <a:spLocks noGrp="1"/>
          </p:cNvSpPr>
          <p:nvPr>
            <p:ph type="body" sz="half" idx="1"/>
          </p:nvPr>
        </p:nvSpPr>
        <p:spPr>
          <a:xfrm>
            <a:off x="406400" y="1447803"/>
            <a:ext cx="5638800" cy="4935580"/>
          </a:xfrm>
          <a:prstGeom prst="rect">
            <a:avLst/>
          </a:prstGeom>
        </p:spPr>
        <p:txBody>
          <a:bodyPr/>
          <a:lstStyle>
            <a:lvl1pPr>
              <a:spcBef>
                <a:spcPts val="600"/>
              </a:spcBef>
              <a:defRPr sz="2100"/>
            </a:lvl1pPr>
            <a:lvl2pPr marL="498475" indent="-155575">
              <a:spcBef>
                <a:spcPts val="600"/>
              </a:spcBef>
              <a:defRPr sz="2100"/>
            </a:lvl2pPr>
            <a:lvl3pPr marL="720090" indent="-120015">
              <a:spcBef>
                <a:spcPts val="600"/>
              </a:spcBef>
              <a:defRPr sz="2100"/>
            </a:lvl3pPr>
            <a:lvl4pPr marL="1408967" indent="-323117">
              <a:spcBef>
                <a:spcPts val="600"/>
              </a:spcBef>
              <a:defRPr sz="2100"/>
            </a:lvl4pPr>
            <a:lvl5pPr marL="1833196" indent="-461596">
              <a:spcBef>
                <a:spcPts val="600"/>
              </a:spcBef>
              <a:defRPr sz="2100"/>
            </a:lvl5pPr>
          </a:lstStyle>
          <a:p>
            <a:r>
              <a:t>Body Level One</a:t>
            </a:r>
          </a:p>
          <a:p>
            <a:pPr lvl="1"/>
            <a:r>
              <a:t>Body Level Two</a:t>
            </a:r>
          </a:p>
          <a:p>
            <a:pPr lvl="2"/>
            <a:r>
              <a:t>Body Level Three</a:t>
            </a:r>
          </a:p>
          <a:p>
            <a:pPr lvl="3"/>
            <a:r>
              <a:t>Body Level Four</a:t>
            </a:r>
          </a:p>
          <a:p>
            <a:pPr lvl="4"/>
            <a:r>
              <a:t>Body Level Five</a:t>
            </a:r>
          </a:p>
        </p:txBody>
      </p:sp>
      <p:sp>
        <p:nvSpPr>
          <p:cNvPr id="97" name="Text Placeholder 6"/>
          <p:cNvSpPr>
            <a:spLocks noGrp="1"/>
          </p:cNvSpPr>
          <p:nvPr>
            <p:ph type="body" sz="quarter" idx="21" hasCustomPrompt="1"/>
          </p:nvPr>
        </p:nvSpPr>
        <p:spPr>
          <a:xfrm>
            <a:off x="1320800" y="534943"/>
            <a:ext cx="9855200" cy="361951"/>
          </a:xfrm>
          <a:prstGeom prst="rect">
            <a:avLst/>
          </a:prstGeom>
        </p:spPr>
        <p:txBody>
          <a:bodyPr/>
          <a:lstStyle>
            <a:lvl1pPr marL="0" indent="0" algn="ctr">
              <a:buClrTx/>
              <a:buSzTx/>
              <a:buNone/>
            </a:lvl1pPr>
          </a:lstStyle>
          <a:p>
            <a:r>
              <a:t>Click to edit Master title style</a:t>
            </a:r>
          </a:p>
        </p:txBody>
      </p:sp>
    </p:spTree>
    <p:extLst>
      <p:ext uri="{BB962C8B-B14F-4D97-AF65-F5344CB8AC3E}">
        <p14:creationId xmlns:p14="http://schemas.microsoft.com/office/powerpoint/2010/main" val="240315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1320800" y="148278"/>
            <a:ext cx="9855200" cy="369334"/>
          </a:xfrm>
          <a:prstGeom prst="rect">
            <a:avLst/>
          </a:prstGeom>
        </p:spPr>
        <p:txBody>
          <a:bodyPr/>
          <a:lstStyle/>
          <a:p>
            <a:r>
              <a:t>Title Text</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6" name="Body Level One…"/>
          <p:cNvSpPr txBox="1">
            <a:spLocks noGrp="1"/>
          </p:cNvSpPr>
          <p:nvPr>
            <p:ph type="body" sz="quarter" idx="1" hasCustomPrompt="1"/>
          </p:nvPr>
        </p:nvSpPr>
        <p:spPr>
          <a:xfrm>
            <a:off x="1320800" y="534943"/>
            <a:ext cx="9855200" cy="361951"/>
          </a:xfrm>
          <a:prstGeom prst="rect">
            <a:avLst/>
          </a:prstGeom>
        </p:spPr>
        <p:txBody>
          <a:bodyPr/>
          <a:lstStyle>
            <a:lvl1pPr marL="0" indent="0" algn="ctr">
              <a:buClrTx/>
              <a:buSzTx/>
              <a:buNone/>
            </a:lvl1pPr>
            <a:lvl2pPr algn="ctr">
              <a:buClrTx/>
            </a:lvl2pPr>
            <a:lvl3pPr algn="ctr">
              <a:buClrTx/>
            </a:lvl3pPr>
            <a:lvl4pPr algn="ctr">
              <a:buClrTx/>
            </a:lvl4pPr>
            <a:lvl5pPr algn="ctr">
              <a:buClrTx/>
            </a:lvl5pPr>
          </a:lstStyle>
          <a:p>
            <a:r>
              <a:t>Click to edit Master title style</a:t>
            </a:r>
          </a:p>
          <a:p>
            <a:pPr lvl="1"/>
            <a:endParaRPr/>
          </a:p>
          <a:p>
            <a:pPr lvl="2"/>
            <a:endParaRPr/>
          </a:p>
          <a:p>
            <a:pPr lvl="3"/>
            <a:endParaRPr/>
          </a:p>
          <a:p>
            <a:pPr lvl="4"/>
            <a:endParaRPr/>
          </a:p>
        </p:txBody>
      </p:sp>
    </p:spTree>
    <p:extLst>
      <p:ext uri="{BB962C8B-B14F-4D97-AF65-F5344CB8AC3E}">
        <p14:creationId xmlns:p14="http://schemas.microsoft.com/office/powerpoint/2010/main" val="24105503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113" name="Title Text"/>
          <p:cNvSpPr txBox="1">
            <a:spLocks noGrp="1"/>
          </p:cNvSpPr>
          <p:nvPr>
            <p:ph type="title"/>
          </p:nvPr>
        </p:nvSpPr>
        <p:spPr>
          <a:xfrm>
            <a:off x="1320800" y="148278"/>
            <a:ext cx="9855200" cy="369334"/>
          </a:xfrm>
          <a:prstGeom prst="rect">
            <a:avLst/>
          </a:prstGeom>
        </p:spPr>
        <p:txBody>
          <a:bodyPr/>
          <a:lstStyle/>
          <a:p>
            <a:r>
              <a:t>Title Text</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5" name="Body Level One…"/>
          <p:cNvSpPr txBox="1">
            <a:spLocks noGrp="1"/>
          </p:cNvSpPr>
          <p:nvPr>
            <p:ph type="body" sz="quarter" idx="1" hasCustomPrompt="1"/>
          </p:nvPr>
        </p:nvSpPr>
        <p:spPr>
          <a:xfrm>
            <a:off x="1320800" y="534943"/>
            <a:ext cx="9855200" cy="361951"/>
          </a:xfrm>
          <a:prstGeom prst="rect">
            <a:avLst/>
          </a:prstGeom>
        </p:spPr>
        <p:txBody>
          <a:bodyPr/>
          <a:lstStyle>
            <a:lvl1pPr marL="0" indent="0" algn="ctr">
              <a:buClrTx/>
              <a:buSzTx/>
              <a:buNone/>
            </a:lvl1pPr>
            <a:lvl2pPr algn="ctr">
              <a:buClrTx/>
            </a:lvl2pPr>
            <a:lvl3pPr algn="ctr">
              <a:buClrTx/>
            </a:lvl3pPr>
            <a:lvl4pPr algn="ctr">
              <a:buClrTx/>
            </a:lvl4pPr>
            <a:lvl5pPr algn="ctr">
              <a:buClrTx/>
            </a:lvl5pPr>
          </a:lstStyle>
          <a:p>
            <a:r>
              <a:t>Click to edit Master title style</a:t>
            </a:r>
          </a:p>
          <a:p>
            <a:pPr lvl="1"/>
            <a:endParaRPr/>
          </a:p>
          <a:p>
            <a:pPr lvl="2"/>
            <a:endParaRPr/>
          </a:p>
          <a:p>
            <a:pPr lvl="3"/>
            <a:endParaRPr/>
          </a:p>
          <a:p>
            <a:pPr lvl="4"/>
            <a:endParaRPr/>
          </a:p>
        </p:txBody>
      </p:sp>
    </p:spTree>
    <p:extLst>
      <p:ext uri="{BB962C8B-B14F-4D97-AF65-F5344CB8AC3E}">
        <p14:creationId xmlns:p14="http://schemas.microsoft.com/office/powerpoint/2010/main" val="29669785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3783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6_Custom Layout">
    <p:spTree>
      <p:nvGrpSpPr>
        <p:cNvPr id="1" name=""/>
        <p:cNvGrpSpPr/>
        <p:nvPr/>
      </p:nvGrpSpPr>
      <p:grpSpPr>
        <a:xfrm>
          <a:off x="0" y="0"/>
          <a:ext cx="0" cy="0"/>
          <a:chOff x="0" y="0"/>
          <a:chExt cx="0" cy="0"/>
        </a:xfrm>
      </p:grpSpPr>
      <p:sp>
        <p:nvSpPr>
          <p:cNvPr id="122"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123"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124"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125"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126"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127"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128"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129"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130" name="Title Text"/>
          <p:cNvSpPr txBox="1">
            <a:spLocks noGrp="1"/>
          </p:cNvSpPr>
          <p:nvPr>
            <p:ph type="title"/>
          </p:nvPr>
        </p:nvSpPr>
        <p:spPr>
          <a:prstGeom prst="rect">
            <a:avLst/>
          </a:prstGeom>
        </p:spPr>
        <p:txBody>
          <a:bodyPr/>
          <a:lstStyle/>
          <a:p>
            <a:r>
              <a:t>Title Text</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2" name="Body Level One…"/>
          <p:cNvSpPr txBox="1">
            <a:spLocks noGrp="1"/>
          </p:cNvSpPr>
          <p:nvPr>
            <p:ph type="body" sz="half" idx="1"/>
          </p:nvPr>
        </p:nvSpPr>
        <p:spPr>
          <a:xfrm>
            <a:off x="278673" y="1193073"/>
            <a:ext cx="5863773" cy="519979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8044735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9" name="Title Text"/>
          <p:cNvSpPr txBox="1">
            <a:spLocks noGrp="1"/>
          </p:cNvSpPr>
          <p:nvPr>
            <p:ph type="title"/>
          </p:nvPr>
        </p:nvSpPr>
        <p:spPr>
          <a:prstGeom prst="rect">
            <a:avLst/>
          </a:prstGeom>
        </p:spPr>
        <p:txBody>
          <a:bodyPr/>
          <a:lstStyle/>
          <a:p>
            <a:r>
              <a:t>Title Text</a:t>
            </a:r>
          </a:p>
        </p:txBody>
      </p:sp>
      <p:sp>
        <p:nvSpPr>
          <p:cNvPr id="140" name="Body Level One…"/>
          <p:cNvSpPr txBox="1">
            <a:spLocks noGrp="1"/>
          </p:cNvSpPr>
          <p:nvPr>
            <p:ph type="body" sz="half" idx="1"/>
          </p:nvPr>
        </p:nvSpPr>
        <p:spPr>
          <a:xfrm>
            <a:off x="406400" y="1447803"/>
            <a:ext cx="5638800" cy="4935580"/>
          </a:xfrm>
          <a:prstGeom prst="rect">
            <a:avLst/>
          </a:prstGeom>
        </p:spPr>
        <p:txBody>
          <a:bodyPr/>
          <a:lstStyle>
            <a:lvl1pPr>
              <a:spcBef>
                <a:spcPts val="600"/>
              </a:spcBef>
              <a:defRPr sz="2100"/>
            </a:lvl1pPr>
            <a:lvl2pPr marL="498475" indent="-155575">
              <a:spcBef>
                <a:spcPts val="600"/>
              </a:spcBef>
              <a:defRPr sz="2100"/>
            </a:lvl2pPr>
            <a:lvl3pPr marL="720090" indent="-120015">
              <a:spcBef>
                <a:spcPts val="600"/>
              </a:spcBef>
              <a:defRPr sz="2100"/>
            </a:lvl3pPr>
            <a:lvl4pPr marL="1408967" indent="-323117">
              <a:spcBef>
                <a:spcPts val="600"/>
              </a:spcBef>
              <a:defRPr sz="2100"/>
            </a:lvl4pPr>
            <a:lvl5pPr marL="1833196" indent="-461596">
              <a:spcBef>
                <a:spcPts val="600"/>
              </a:spcBef>
              <a:defRPr sz="2100"/>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01597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48"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149"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150"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151"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152"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153"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154"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155"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156" name="Title Text"/>
          <p:cNvSpPr txBox="1">
            <a:spLocks noGrp="1"/>
          </p:cNvSpPr>
          <p:nvPr>
            <p:ph type="title"/>
          </p:nvPr>
        </p:nvSpPr>
        <p:spPr>
          <a:xfrm>
            <a:off x="609600" y="243455"/>
            <a:ext cx="10972800" cy="369334"/>
          </a:xfrm>
          <a:prstGeom prst="rect">
            <a:avLst/>
          </a:prstGeom>
        </p:spPr>
        <p:txBody>
          <a:bodyPr/>
          <a:lstStyle/>
          <a:p>
            <a:r>
              <a:t>Title Text</a:t>
            </a:r>
          </a:p>
        </p:txBody>
      </p:sp>
      <p:sp>
        <p:nvSpPr>
          <p:cNvPr id="157" name="Body Level One…"/>
          <p:cNvSpPr txBox="1">
            <a:spLocks noGrp="1"/>
          </p:cNvSpPr>
          <p:nvPr>
            <p:ph type="body" sz="quarter" idx="1"/>
          </p:nvPr>
        </p:nvSpPr>
        <p:spPr>
          <a:xfrm>
            <a:off x="313507" y="1535112"/>
            <a:ext cx="5683011" cy="639763"/>
          </a:xfrm>
          <a:prstGeom prst="rect">
            <a:avLst/>
          </a:prstGeom>
        </p:spPr>
        <p:txBody>
          <a:bodyPr anchor="b"/>
          <a:lstStyle>
            <a:lvl1pPr marL="0" indent="0">
              <a:buClrTx/>
              <a:buSzTx/>
              <a:buNone/>
            </a:lvl1pPr>
            <a:lvl2pPr marL="0" indent="342900">
              <a:buClrTx/>
              <a:buSzTx/>
              <a:buNone/>
            </a:lvl2pPr>
            <a:lvl3pPr marL="0" indent="685800">
              <a:buClrTx/>
              <a:buSzTx/>
              <a:buNone/>
            </a:lvl3pPr>
            <a:lvl4pPr marL="0" indent="1028700">
              <a:buClrTx/>
              <a:buSzTx/>
              <a:buNone/>
            </a:lvl4pPr>
            <a:lvl5pPr marL="0" indent="13716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58" name="Text Placeholder 4"/>
          <p:cNvSpPr>
            <a:spLocks noGrp="1"/>
          </p:cNvSpPr>
          <p:nvPr>
            <p:ph type="body" sz="quarter" idx="21"/>
          </p:nvPr>
        </p:nvSpPr>
        <p:spPr>
          <a:xfrm>
            <a:off x="6193368" y="1535112"/>
            <a:ext cx="5592232" cy="639763"/>
          </a:xfrm>
          <a:prstGeom prst="rect">
            <a:avLst/>
          </a:prstGeom>
        </p:spPr>
        <p:txBody>
          <a:bodyPr anchor="b"/>
          <a:lstStyle>
            <a:lvl1pPr marL="0" indent="0">
              <a:buClrTx/>
              <a:buSzTx/>
              <a:buNone/>
              <a:defRPr/>
            </a:lvl1pPr>
          </a:lstStyle>
          <a:p>
            <a:pPr marL="0" indent="0">
              <a:buClrTx/>
              <a:buSzTx/>
              <a:buNone/>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89915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609600" y="243455"/>
            <a:ext cx="10972800" cy="369334"/>
          </a:xfrm>
          <a:prstGeom prst="rect">
            <a:avLst/>
          </a:prstGeom>
        </p:spPr>
        <p:txBody>
          <a:bodyPr/>
          <a:lstStyle/>
          <a:p>
            <a:r>
              <a:t>Title Text</a:t>
            </a:r>
          </a:p>
        </p:txBody>
      </p:sp>
      <p:sp>
        <p:nvSpPr>
          <p:cNvPr id="167" name="Body Level One…"/>
          <p:cNvSpPr txBox="1">
            <a:spLocks noGrp="1"/>
          </p:cNvSpPr>
          <p:nvPr>
            <p:ph type="body" sz="quarter" idx="1"/>
          </p:nvPr>
        </p:nvSpPr>
        <p:spPr>
          <a:xfrm>
            <a:off x="313507" y="1535112"/>
            <a:ext cx="5683011" cy="639763"/>
          </a:xfrm>
          <a:prstGeom prst="rect">
            <a:avLst/>
          </a:prstGeom>
        </p:spPr>
        <p:txBody>
          <a:bodyPr anchor="b"/>
          <a:lstStyle>
            <a:lvl1pPr marL="0" indent="0">
              <a:buClrTx/>
              <a:buSzTx/>
              <a:buNone/>
            </a:lvl1pPr>
            <a:lvl2pPr marL="0" indent="342900">
              <a:buClrTx/>
              <a:buSzTx/>
              <a:buNone/>
            </a:lvl2pPr>
            <a:lvl3pPr marL="0" indent="685800">
              <a:buClrTx/>
              <a:buSzTx/>
              <a:buNone/>
            </a:lvl3pPr>
            <a:lvl4pPr marL="0" indent="1028700">
              <a:buClrTx/>
              <a:buSzTx/>
              <a:buNone/>
            </a:lvl4pPr>
            <a:lvl5pPr marL="0" indent="13716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68" name="Text Placeholder 4"/>
          <p:cNvSpPr>
            <a:spLocks noGrp="1"/>
          </p:cNvSpPr>
          <p:nvPr>
            <p:ph type="body" sz="quarter" idx="21"/>
          </p:nvPr>
        </p:nvSpPr>
        <p:spPr>
          <a:xfrm>
            <a:off x="6193368" y="1535112"/>
            <a:ext cx="5592232" cy="639763"/>
          </a:xfrm>
          <a:prstGeom prst="rect">
            <a:avLst/>
          </a:prstGeom>
        </p:spPr>
        <p:txBody>
          <a:bodyPr anchor="b"/>
          <a:lstStyle>
            <a:lvl1pPr marL="0" indent="0">
              <a:buClrTx/>
              <a:buSzTx/>
              <a:buNone/>
              <a:defRPr/>
            </a:lvl1pPr>
          </a:lstStyle>
          <a:p>
            <a:pPr marL="0" indent="0">
              <a:buClrTx/>
              <a:buSzTx/>
              <a:buNone/>
            </a:pPr>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0" name="Text Placeholder 14"/>
          <p:cNvSpPr>
            <a:spLocks noGrp="1"/>
          </p:cNvSpPr>
          <p:nvPr>
            <p:ph type="body" sz="quarter" idx="22"/>
          </p:nvPr>
        </p:nvSpPr>
        <p:spPr>
          <a:xfrm>
            <a:off x="584200" y="609601"/>
            <a:ext cx="11023600" cy="333375"/>
          </a:xfrm>
          <a:prstGeom prst="rect">
            <a:avLst/>
          </a:prstGeom>
        </p:spPr>
        <p:txBody>
          <a:bodyPr/>
          <a:lstStyle>
            <a:lvl1pPr marL="0" indent="0" algn="ctr">
              <a:buClrTx/>
              <a:buSzTx/>
              <a:buNone/>
              <a:defRPr/>
            </a:lvl1pPr>
          </a:lstStyle>
          <a:p>
            <a:pPr marL="0" indent="0" algn="ctr">
              <a:buClrTx/>
              <a:buSzTx/>
              <a:buNone/>
            </a:pPr>
            <a:endParaRPr/>
          </a:p>
        </p:txBody>
      </p:sp>
    </p:spTree>
    <p:extLst>
      <p:ext uri="{BB962C8B-B14F-4D97-AF65-F5344CB8AC3E}">
        <p14:creationId xmlns:p14="http://schemas.microsoft.com/office/powerpoint/2010/main" val="178308011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7" name="Title Text"/>
          <p:cNvSpPr txBox="1">
            <a:spLocks noGrp="1"/>
          </p:cNvSpPr>
          <p:nvPr>
            <p:ph type="title"/>
          </p:nvPr>
        </p:nvSpPr>
        <p:spPr>
          <a:prstGeom prst="rect">
            <a:avLst/>
          </a:prstGeom>
        </p:spPr>
        <p:txBody>
          <a:bodyPr/>
          <a:lstStyle/>
          <a:p>
            <a:r>
              <a:t>Title Text</a:t>
            </a: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972094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85"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186"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187"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188"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189"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190"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191"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192"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529223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00"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201"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202"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203"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204"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205"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206"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207"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208" name="Title Text"/>
          <p:cNvSpPr txBox="1">
            <a:spLocks noGrp="1"/>
          </p:cNvSpPr>
          <p:nvPr>
            <p:ph type="title"/>
          </p:nvPr>
        </p:nvSpPr>
        <p:spPr>
          <a:xfrm>
            <a:off x="609602" y="1204271"/>
            <a:ext cx="4011087" cy="230833"/>
          </a:xfrm>
          <a:prstGeom prst="rect">
            <a:avLst/>
          </a:prstGeom>
        </p:spPr>
        <p:txBody>
          <a:bodyPr anchor="b"/>
          <a:lstStyle>
            <a:lvl1pPr algn="l">
              <a:defRPr sz="1500"/>
            </a:lvl1pPr>
          </a:lstStyle>
          <a:p>
            <a:r>
              <a:t>Title Text</a:t>
            </a:r>
          </a:p>
        </p:txBody>
      </p:sp>
      <p:sp>
        <p:nvSpPr>
          <p:cNvPr id="209" name="Body Level One…"/>
          <p:cNvSpPr txBox="1">
            <a:spLocks noGrp="1"/>
          </p:cNvSpPr>
          <p:nvPr>
            <p:ph type="body" idx="1"/>
          </p:nvPr>
        </p:nvSpPr>
        <p:spPr>
          <a:xfrm>
            <a:off x="4620685" y="1204270"/>
            <a:ext cx="6961715" cy="4921898"/>
          </a:xfrm>
          <a:prstGeom prst="rect">
            <a:avLst/>
          </a:prstGeom>
        </p:spPr>
        <p:txBody>
          <a:bodyPr/>
          <a:lstStyle>
            <a:lvl1pPr>
              <a:spcBef>
                <a:spcPts val="700"/>
              </a:spcBef>
              <a:defRPr sz="2400"/>
            </a:lvl1pPr>
            <a:lvl2pPr marL="495300" indent="-152400">
              <a:spcBef>
                <a:spcPts val="700"/>
              </a:spcBef>
              <a:defRPr sz="2400"/>
            </a:lvl2pPr>
            <a:lvl3pPr marL="714375" indent="-114300">
              <a:spcBef>
                <a:spcPts val="700"/>
              </a:spcBef>
              <a:defRPr sz="2400"/>
            </a:lvl3pPr>
            <a:lvl4pPr marL="1405889" indent="-320039">
              <a:spcBef>
                <a:spcPts val="700"/>
              </a:spcBef>
              <a:defRPr sz="2400"/>
            </a:lvl4pPr>
            <a:lvl5pPr marL="1828800" indent="-457200">
              <a:spcBef>
                <a:spcPts val="700"/>
              </a:spcBef>
              <a:defRPr sz="2400"/>
            </a:lvl5pPr>
          </a:lstStyle>
          <a:p>
            <a:r>
              <a:t>Body Level One</a:t>
            </a:r>
          </a:p>
          <a:p>
            <a:pPr lvl="1"/>
            <a:r>
              <a:t>Body Level Two</a:t>
            </a:r>
          </a:p>
          <a:p>
            <a:pPr lvl="2"/>
            <a:r>
              <a:t>Body Level Three</a:t>
            </a:r>
          </a:p>
          <a:p>
            <a:pPr lvl="3"/>
            <a:r>
              <a:t>Body Level Four</a:t>
            </a:r>
          </a:p>
          <a:p>
            <a:pPr lvl="4"/>
            <a:r>
              <a:t>Body Level Five</a:t>
            </a:r>
          </a:p>
        </p:txBody>
      </p:sp>
      <p:sp>
        <p:nvSpPr>
          <p:cNvPr id="210" name="Text Placeholder 3"/>
          <p:cNvSpPr>
            <a:spLocks noGrp="1"/>
          </p:cNvSpPr>
          <p:nvPr>
            <p:ph type="body" sz="half" idx="21"/>
          </p:nvPr>
        </p:nvSpPr>
        <p:spPr>
          <a:xfrm>
            <a:off x="609602" y="1435103"/>
            <a:ext cx="4011087" cy="4691063"/>
          </a:xfrm>
          <a:prstGeom prst="rect">
            <a:avLst/>
          </a:prstGeom>
        </p:spPr>
        <p:txBody>
          <a:bodyPr/>
          <a:lstStyle>
            <a:lvl1pPr marL="0" indent="0">
              <a:spcBef>
                <a:spcPts val="300"/>
              </a:spcBef>
              <a:buClrTx/>
              <a:buSzTx/>
              <a:buNone/>
              <a:defRPr sz="1000"/>
            </a:lvl1pPr>
          </a:lstStyle>
          <a:p>
            <a:pPr marL="0" indent="0">
              <a:spcBef>
                <a:spcPts val="300"/>
              </a:spcBef>
              <a:buClrTx/>
              <a:buSzTx/>
              <a:buNone/>
              <a:defRPr sz="1000"/>
            </a:pPr>
            <a:endParaRP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001938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18"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219"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220"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221"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222"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223"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224"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225"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226" name="Title Text"/>
          <p:cNvSpPr txBox="1">
            <a:spLocks noGrp="1"/>
          </p:cNvSpPr>
          <p:nvPr>
            <p:ph type="title"/>
          </p:nvPr>
        </p:nvSpPr>
        <p:spPr>
          <a:xfrm>
            <a:off x="2389718" y="5136509"/>
            <a:ext cx="7315201" cy="230833"/>
          </a:xfrm>
          <a:prstGeom prst="rect">
            <a:avLst/>
          </a:prstGeom>
        </p:spPr>
        <p:txBody>
          <a:bodyPr anchor="b"/>
          <a:lstStyle>
            <a:lvl1pPr algn="l">
              <a:defRPr sz="1500"/>
            </a:lvl1pPr>
          </a:lstStyle>
          <a:p>
            <a:r>
              <a:t>Title Text</a:t>
            </a:r>
          </a:p>
        </p:txBody>
      </p:sp>
      <p:sp>
        <p:nvSpPr>
          <p:cNvPr id="227" name="Picture Placeholder 2"/>
          <p:cNvSpPr>
            <a:spLocks noGrp="1"/>
          </p:cNvSpPr>
          <p:nvPr>
            <p:ph type="pic" sz="half" idx="21"/>
          </p:nvPr>
        </p:nvSpPr>
        <p:spPr>
          <a:xfrm>
            <a:off x="2389718" y="1175658"/>
            <a:ext cx="7315201" cy="3884653"/>
          </a:xfrm>
          <a:prstGeom prst="rect">
            <a:avLst/>
          </a:prstGeom>
        </p:spPr>
        <p:txBody>
          <a:bodyPr lIns="91439" tIns="45719" rIns="91439" bIns="45719">
            <a:noAutofit/>
          </a:bodyPr>
          <a:lstStyle/>
          <a:p>
            <a:endParaRPr/>
          </a:p>
        </p:txBody>
      </p:sp>
      <p:sp>
        <p:nvSpPr>
          <p:cNvPr id="228" name="Body Level One…"/>
          <p:cNvSpPr txBox="1">
            <a:spLocks noGrp="1"/>
          </p:cNvSpPr>
          <p:nvPr>
            <p:ph type="body" sz="quarter" idx="1"/>
          </p:nvPr>
        </p:nvSpPr>
        <p:spPr>
          <a:xfrm>
            <a:off x="2389718" y="5367338"/>
            <a:ext cx="7315201" cy="804863"/>
          </a:xfrm>
          <a:prstGeom prst="rect">
            <a:avLst/>
          </a:prstGeom>
        </p:spPr>
        <p:txBody>
          <a:bodyPr/>
          <a:lstStyle>
            <a:lvl1pPr marL="0" indent="0">
              <a:spcBef>
                <a:spcPts val="300"/>
              </a:spcBef>
              <a:buClrTx/>
              <a:buSzTx/>
              <a:buNone/>
              <a:defRPr sz="1000"/>
            </a:lvl1pPr>
            <a:lvl2pPr marL="0" indent="342900">
              <a:spcBef>
                <a:spcPts val="300"/>
              </a:spcBef>
              <a:buClrTx/>
              <a:buSzTx/>
              <a:buNone/>
              <a:defRPr sz="1000"/>
            </a:lvl2pPr>
            <a:lvl3pPr marL="0" indent="685800">
              <a:spcBef>
                <a:spcPts val="300"/>
              </a:spcBef>
              <a:buClrTx/>
              <a:buSzTx/>
              <a:buNone/>
              <a:defRPr sz="1000"/>
            </a:lvl3pPr>
            <a:lvl4pPr marL="0" indent="1028700">
              <a:spcBef>
                <a:spcPts val="300"/>
              </a:spcBef>
              <a:buClrTx/>
              <a:buSzTx/>
              <a:buNone/>
              <a:defRPr sz="1000"/>
            </a:lvl4pPr>
            <a:lvl5pPr marL="0" indent="1371600">
              <a:spcBef>
                <a:spcPts val="300"/>
              </a:spcBef>
              <a:buClrTx/>
              <a:buSzTx/>
              <a:buNone/>
              <a:defRPr sz="10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210521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nd Table">
    <p:spTree>
      <p:nvGrpSpPr>
        <p:cNvPr id="1" name=""/>
        <p:cNvGrpSpPr/>
        <p:nvPr/>
      </p:nvGrpSpPr>
      <p:grpSpPr>
        <a:xfrm>
          <a:off x="0" y="0"/>
          <a:ext cx="0" cy="0"/>
          <a:chOff x="0" y="0"/>
          <a:chExt cx="0" cy="0"/>
        </a:xfrm>
      </p:grpSpPr>
      <p:sp>
        <p:nvSpPr>
          <p:cNvPr id="236"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237"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238"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239"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240"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241"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242" name="Picture 1" descr="Picture 1"/>
          <p:cNvPicPr>
            <a:picLocks noChangeAspect="1"/>
          </p:cNvPicPr>
          <p:nvPr/>
        </p:nvPicPr>
        <p:blipFill>
          <a:blip r:embed="rId2">
            <a:extLst/>
          </a:blip>
          <a:stretch>
            <a:fillRect/>
          </a:stretch>
        </p:blipFill>
        <p:spPr>
          <a:xfrm>
            <a:off x="11176000" y="148662"/>
            <a:ext cx="1016003" cy="616965"/>
          </a:xfrm>
          <a:prstGeom prst="rect">
            <a:avLst/>
          </a:prstGeom>
          <a:ln w="12700">
            <a:miter lim="400000"/>
          </a:ln>
        </p:spPr>
      </p:pic>
      <p:pic>
        <p:nvPicPr>
          <p:cNvPr id="243" name="Picture 13" descr="Picture 13"/>
          <p:cNvPicPr>
            <a:picLocks noChangeAspect="1"/>
          </p:cNvPicPr>
          <p:nvPr/>
        </p:nvPicPr>
        <p:blipFill>
          <a:blip r:embed="rId3">
            <a:extLst/>
          </a:blip>
          <a:stretch>
            <a:fillRect/>
          </a:stretch>
        </p:blipFill>
        <p:spPr>
          <a:xfrm>
            <a:off x="136956" y="35586"/>
            <a:ext cx="1012577" cy="726411"/>
          </a:xfrm>
          <a:prstGeom prst="rect">
            <a:avLst/>
          </a:prstGeom>
          <a:ln w="12700">
            <a:miter lim="400000"/>
          </a:ln>
        </p:spPr>
      </p:pic>
      <p:sp>
        <p:nvSpPr>
          <p:cNvPr id="244" name="Title Text"/>
          <p:cNvSpPr txBox="1">
            <a:spLocks noGrp="1"/>
          </p:cNvSpPr>
          <p:nvPr>
            <p:ph type="title"/>
          </p:nvPr>
        </p:nvSpPr>
        <p:spPr>
          <a:prstGeom prst="rect">
            <a:avLst/>
          </a:prstGeom>
        </p:spPr>
        <p:txBody>
          <a:bodyPr/>
          <a:lstStyle/>
          <a:p>
            <a:r>
              <a:t>Title Text</a:t>
            </a: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374549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Body Level One…"/>
          <p:cNvSpPr txBox="1">
            <a:spLocks noGrp="1"/>
          </p:cNvSpPr>
          <p:nvPr>
            <p:ph type="body" sz="quarter" idx="1"/>
          </p:nvPr>
        </p:nvSpPr>
        <p:spPr>
          <a:xfrm>
            <a:off x="905692" y="2717800"/>
            <a:ext cx="10380616" cy="914400"/>
          </a:xfrm>
          <a:prstGeom prst="rect">
            <a:avLst/>
          </a:prstGeom>
        </p:spPr>
        <p:txBody>
          <a:bodyPr/>
          <a:lstStyle>
            <a:lvl1pPr marL="0" indent="0" algn="ctr">
              <a:spcBef>
                <a:spcPts val="1300"/>
              </a:spcBef>
              <a:buClrTx/>
              <a:buSzTx/>
              <a:buNone/>
              <a:defRPr sz="4400"/>
            </a:lvl1pPr>
            <a:lvl2pPr marL="734059" indent="-391159" algn="ctr">
              <a:spcBef>
                <a:spcPts val="1300"/>
              </a:spcBef>
              <a:buClrTx/>
              <a:defRPr sz="4400"/>
            </a:lvl2pPr>
            <a:lvl3pPr marL="914400" indent="-314325" algn="ctr">
              <a:spcBef>
                <a:spcPts val="1300"/>
              </a:spcBef>
              <a:buClrTx/>
              <a:defRPr sz="4400"/>
            </a:lvl3pPr>
            <a:lvl4pPr marL="1965960" indent="-880110" algn="ctr">
              <a:spcBef>
                <a:spcPts val="1300"/>
              </a:spcBef>
              <a:buClrTx/>
              <a:defRPr sz="4400"/>
            </a:lvl4pPr>
            <a:lvl5pPr marL="2209800" indent="-838200" algn="ctr">
              <a:spcBef>
                <a:spcPts val="1300"/>
              </a:spcBef>
              <a:buClrTx/>
              <a:defRPr sz="44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535431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8180442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20800" y="148279"/>
            <a:ext cx="9855200" cy="369332"/>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lgn="ctr" eaLnBrk="0" fontAlgn="base" hangingPunct="0">
              <a:spcBef>
                <a:spcPct val="0"/>
              </a:spcBef>
              <a:spcAft>
                <a:spcPct val="0"/>
              </a:spcAft>
              <a:defRPr/>
            </a:pPr>
            <a:endParaRPr lang="en-US" altLang="en-US">
              <a:solidFill>
                <a:srgbClr val="000000"/>
              </a:solidFill>
              <a:cs typeface="Times New Roman" pitchFamily="18" charset="0"/>
            </a:endParaRPr>
          </a:p>
        </p:txBody>
      </p:sp>
      <p:sp>
        <p:nvSpPr>
          <p:cNvPr id="4" name="Slide Number Placeholder 3"/>
          <p:cNvSpPr>
            <a:spLocks noGrp="1"/>
          </p:cNvSpPr>
          <p:nvPr>
            <p:ph type="sldNum" sz="quarter" idx="11"/>
          </p:nvPr>
        </p:nvSpPr>
        <p:spPr/>
        <p:txBody>
          <a:bodyPr/>
          <a:lstStyle/>
          <a:p>
            <a:pPr eaLnBrk="0" fontAlgn="base" hangingPunct="0">
              <a:spcBef>
                <a:spcPct val="0"/>
              </a:spcBef>
              <a:spcAft>
                <a:spcPct val="0"/>
              </a:spcAft>
              <a:defRPr/>
            </a:pPr>
            <a:fld id="{42A3017D-2BA2-466E-B2AD-B513E76B3442}" type="slidenum">
              <a:rPr lang="en-US" altLang="en-US" smtClean="0">
                <a:solidFill>
                  <a:srgbClr val="000000"/>
                </a:solidFill>
                <a:cs typeface="Times New Roman" pitchFamily="18" charset="0"/>
              </a:rPr>
              <a:pPr eaLnBrk="0" fontAlgn="base" hangingPunct="0">
                <a:spcBef>
                  <a:spcPct val="0"/>
                </a:spcBef>
                <a:spcAft>
                  <a:spcPct val="0"/>
                </a:spcAft>
                <a:defRPr/>
              </a:pPr>
              <a:t>‹#›</a:t>
            </a:fld>
            <a:endParaRPr lang="en-US" altLang="en-US">
              <a:solidFill>
                <a:srgbClr val="000000"/>
              </a:solidFill>
              <a:cs typeface="Times New Roman" pitchFamily="18" charset="0"/>
            </a:endParaRPr>
          </a:p>
        </p:txBody>
      </p:sp>
      <p:sp>
        <p:nvSpPr>
          <p:cNvPr id="8" name="Text Placeholder 6"/>
          <p:cNvSpPr>
            <a:spLocks noGrp="1"/>
          </p:cNvSpPr>
          <p:nvPr>
            <p:ph type="body" sz="quarter" idx="12" hasCustomPrompt="1"/>
          </p:nvPr>
        </p:nvSpPr>
        <p:spPr>
          <a:xfrm>
            <a:off x="1320800" y="534943"/>
            <a:ext cx="9855200" cy="361950"/>
          </a:xfrm>
        </p:spPr>
        <p:txBody>
          <a:bodyPr/>
          <a:lstStyle>
            <a:lvl1pPr marL="0" indent="0" algn="ctr">
              <a:buNone/>
              <a:defRPr>
                <a:latin typeface="+mj-lt"/>
              </a:defRPr>
            </a:lvl1pPr>
          </a:lstStyle>
          <a:p>
            <a:pPr lvl="0"/>
            <a:r>
              <a:rPr lang="en-US" dirty="0" smtClean="0"/>
              <a:t>Click to edit Master title style</a:t>
            </a:r>
            <a:endParaRPr lang="en-US" dirty="0"/>
          </a:p>
        </p:txBody>
      </p:sp>
      <p:sp>
        <p:nvSpPr>
          <p:cNvPr id="9" name="Content Placeholder 2"/>
          <p:cNvSpPr>
            <a:spLocks noGrp="1"/>
          </p:cNvSpPr>
          <p:nvPr>
            <p:ph idx="1"/>
          </p:nvPr>
        </p:nvSpPr>
        <p:spPr>
          <a:xfrm>
            <a:off x="220619" y="1184367"/>
            <a:ext cx="5886995" cy="50545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0296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333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51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13394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8705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1"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74B4FF-F753-4039-A272-1DB4C32E0849}" type="datetime1">
              <a:rPr lang="en-US" smtClean="0"/>
              <a:pPr/>
              <a:t>6/14/2023</a:t>
            </a:fld>
            <a:endParaRPr lang="en-US"/>
          </a:p>
        </p:txBody>
      </p:sp>
      <p:sp>
        <p:nvSpPr>
          <p:cNvPr id="5" name="Footer Placeholder 4"/>
          <p:cNvSpPr>
            <a:spLocks noGrp="1"/>
          </p:cNvSpPr>
          <p:nvPr>
            <p:ph type="ftr" sz="quarter" idx="11"/>
          </p:nvPr>
        </p:nvSpPr>
        <p:spPr/>
        <p:txBody>
          <a:bodyPr/>
          <a:lstStyle/>
          <a:p>
            <a:r>
              <a:rPr lang="en-US"/>
              <a:t>HT-8 “America’s Squadron”</a:t>
            </a:r>
            <a:endParaRPr lang="en-US" dirty="0"/>
          </a:p>
        </p:txBody>
      </p:sp>
      <p:sp>
        <p:nvSpPr>
          <p:cNvPr id="6" name="Slide Number Placeholder 5"/>
          <p:cNvSpPr>
            <a:spLocks noGrp="1"/>
          </p:cNvSpPr>
          <p:nvPr>
            <p:ph type="sldNum" sz="quarter" idx="12"/>
          </p:nvPr>
        </p:nvSpPr>
        <p:spPr/>
        <p:txBody>
          <a:bodyPr/>
          <a:lstStyle/>
          <a:p>
            <a:fld id="{B71DBE38-FECF-7940-992A-E69908ABFBDF}" type="slidenum">
              <a:rPr lang="en-US" smtClean="0"/>
              <a:pPr/>
              <a:t>‹#›</a:t>
            </a:fld>
            <a:endParaRPr lang="en-US"/>
          </a:p>
        </p:txBody>
      </p:sp>
    </p:spTree>
    <p:extLst>
      <p:ext uri="{BB962C8B-B14F-4D97-AF65-F5344CB8AC3E}">
        <p14:creationId xmlns:p14="http://schemas.microsoft.com/office/powerpoint/2010/main" val="17843916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1" y="685802"/>
            <a:ext cx="10394707"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3" y="2063395"/>
            <a:ext cx="3310128" cy="576262"/>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803" y="2639658"/>
            <a:ext cx="3310128" cy="273492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4234623" y="2063395"/>
            <a:ext cx="3310128" cy="576262"/>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0F74B4FF-F753-4039-A272-1DB4C32E0849}" type="datetime1">
              <a:rPr lang="en-US" smtClean="0"/>
              <a:pPr/>
              <a:t>6/14/2023</a:t>
            </a:fld>
            <a:endParaRPr lang="en-US"/>
          </a:p>
        </p:txBody>
      </p:sp>
      <p:sp>
        <p:nvSpPr>
          <p:cNvPr id="4" name="Footer Placeholder 3"/>
          <p:cNvSpPr>
            <a:spLocks noGrp="1"/>
          </p:cNvSpPr>
          <p:nvPr>
            <p:ph type="ftr" sz="quarter" idx="11"/>
          </p:nvPr>
        </p:nvSpPr>
        <p:spPr/>
        <p:txBody>
          <a:bodyPr/>
          <a:lstStyle/>
          <a:p>
            <a:r>
              <a:rPr lang="en-US"/>
              <a:t>HT-8 “America’s Squadron”</a:t>
            </a:r>
            <a:endParaRPr lang="en-US" dirty="0"/>
          </a:p>
        </p:txBody>
      </p:sp>
      <p:sp>
        <p:nvSpPr>
          <p:cNvPr id="5" name="Slide Number Placeholder 4"/>
          <p:cNvSpPr>
            <a:spLocks noGrp="1"/>
          </p:cNvSpPr>
          <p:nvPr>
            <p:ph type="sldNum" sz="quarter" idx="12"/>
          </p:nvPr>
        </p:nvSpPr>
        <p:spPr/>
        <p:txBody>
          <a:bodyPr/>
          <a:lstStyle/>
          <a:p>
            <a:fld id="{B71DBE38-FECF-7940-992A-E69908ABFBDF}" type="slidenum">
              <a:rPr lang="en-US" smtClean="0"/>
              <a:pPr/>
              <a:t>‹#›</a:t>
            </a:fld>
            <a:endParaRPr lang="en-US"/>
          </a:p>
        </p:txBody>
      </p:sp>
    </p:spTree>
    <p:extLst>
      <p:ext uri="{BB962C8B-B14F-4D97-AF65-F5344CB8AC3E}">
        <p14:creationId xmlns:p14="http://schemas.microsoft.com/office/powerpoint/2010/main" val="162510032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2700"/>
            </a:lvl1pPr>
          </a:lstStyle>
          <a:p>
            <a:r>
              <a:rPr lang="en-US"/>
              <a:t>Click to edit Master title style</a:t>
            </a:r>
            <a:endParaRPr lang="en-US" dirty="0"/>
          </a:p>
        </p:txBody>
      </p:sp>
      <p:sp>
        <p:nvSpPr>
          <p:cNvPr id="10" name="Content Placeholder 2"/>
          <p:cNvSpPr>
            <a:spLocks noGrp="1"/>
          </p:cNvSpPr>
          <p:nvPr>
            <p:ph sz="quarter" idx="13"/>
          </p:nvPr>
        </p:nvSpPr>
        <p:spPr>
          <a:xfrm>
            <a:off x="5046134" y="685802"/>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3" y="2709054"/>
            <a:ext cx="4126861" cy="2665533"/>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F74B4FF-F753-4039-A272-1DB4C32E0849}" type="datetime1">
              <a:rPr lang="en-US" smtClean="0"/>
              <a:pPr/>
              <a:t>6/14/2023</a:t>
            </a:fld>
            <a:endParaRPr lang="en-US"/>
          </a:p>
        </p:txBody>
      </p:sp>
      <p:sp>
        <p:nvSpPr>
          <p:cNvPr id="6" name="Footer Placeholder 5"/>
          <p:cNvSpPr>
            <a:spLocks noGrp="1"/>
          </p:cNvSpPr>
          <p:nvPr>
            <p:ph type="ftr" sz="quarter" idx="11"/>
          </p:nvPr>
        </p:nvSpPr>
        <p:spPr/>
        <p:txBody>
          <a:bodyPr/>
          <a:lstStyle/>
          <a:p>
            <a:r>
              <a:rPr lang="en-US"/>
              <a:t>HT-8 “America’s Squadron”</a:t>
            </a:r>
            <a:endParaRPr lang="en-US" dirty="0"/>
          </a:p>
        </p:txBody>
      </p:sp>
      <p:sp>
        <p:nvSpPr>
          <p:cNvPr id="7" name="Slide Number Placeholder 6"/>
          <p:cNvSpPr>
            <a:spLocks noGrp="1"/>
          </p:cNvSpPr>
          <p:nvPr>
            <p:ph type="sldNum" sz="quarter" idx="12"/>
          </p:nvPr>
        </p:nvSpPr>
        <p:spPr/>
        <p:txBody>
          <a:bodyPr/>
          <a:lstStyle/>
          <a:p>
            <a:fld id="{B71DBE38-FECF-7940-992A-E69908ABFBDF}" type="slidenum">
              <a:rPr lang="en-US" smtClean="0"/>
              <a:pPr/>
              <a:t>‹#›</a:t>
            </a:fld>
            <a:endParaRPr lang="en-US"/>
          </a:p>
        </p:txBody>
      </p:sp>
    </p:spTree>
    <p:extLst>
      <p:ext uri="{BB962C8B-B14F-4D97-AF65-F5344CB8AC3E}">
        <p14:creationId xmlns:p14="http://schemas.microsoft.com/office/powerpoint/2010/main" val="8652269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4.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3.gif"/><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33600" y="0"/>
            <a:ext cx="7924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1016000" y="1447800"/>
            <a:ext cx="10160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a:xfrm>
            <a:off x="0" y="1143000"/>
            <a:ext cx="12192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1143000"/>
            <a:ext cx="12192000" cy="0"/>
          </a:xfrm>
          <a:prstGeom prst="line">
            <a:avLst/>
          </a:prstGeom>
          <a:ln w="41275" cmpd="sng">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5200" y="6629400"/>
            <a:ext cx="78232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35200" y="6629400"/>
            <a:ext cx="7823200" cy="0"/>
          </a:xfrm>
          <a:prstGeom prst="line">
            <a:avLst/>
          </a:prstGeom>
          <a:ln w="412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6457952"/>
            <a:ext cx="2438400" cy="265457"/>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002060"/>
                </a:solidFill>
                <a:effectLst/>
                <a:uLnTx/>
                <a:uFillTx/>
                <a:latin typeface="Calibri"/>
                <a:ea typeface="+mn-ea"/>
                <a:cs typeface="+mn-cs"/>
              </a:rPr>
              <a:t>HT-8 </a:t>
            </a:r>
            <a:r>
              <a:rPr kumimoji="0" lang="en-US" sz="1125" b="1" i="0" u="none" strike="noStrike" kern="1200" cap="none" spc="0" normalizeH="0" baseline="0" noProof="0" dirty="0" err="1">
                <a:ln>
                  <a:noFill/>
                </a:ln>
                <a:solidFill>
                  <a:srgbClr val="002060"/>
                </a:solidFill>
                <a:effectLst/>
                <a:uLnTx/>
                <a:uFillTx/>
                <a:latin typeface="Calibri"/>
                <a:ea typeface="+mn-ea"/>
                <a:cs typeface="+mn-cs"/>
              </a:rPr>
              <a:t>Eightballers</a:t>
            </a:r>
            <a:endParaRPr kumimoji="0" lang="en-US" sz="1125" b="1" i="0" u="none" strike="noStrike" kern="1200" cap="none" spc="0" normalizeH="0" baseline="0" noProof="0" dirty="0">
              <a:ln>
                <a:noFill/>
              </a:ln>
              <a:solidFill>
                <a:srgbClr val="002060"/>
              </a:solidFill>
              <a:effectLst/>
              <a:uLnTx/>
              <a:uFillTx/>
              <a:latin typeface="Calibri"/>
              <a:ea typeface="+mn-ea"/>
              <a:cs typeface="+mn-cs"/>
            </a:endParaRPr>
          </a:p>
        </p:txBody>
      </p:sp>
      <p:sp>
        <p:nvSpPr>
          <p:cNvPr id="21" name="TextBox 20"/>
          <p:cNvSpPr txBox="1"/>
          <p:nvPr/>
        </p:nvSpPr>
        <p:spPr>
          <a:xfrm>
            <a:off x="9855200" y="6457952"/>
            <a:ext cx="2133600" cy="265457"/>
          </a:xfrm>
          <a:prstGeom prst="rect">
            <a:avLst/>
          </a:prstGeom>
          <a:noFill/>
        </p:spPr>
        <p:txBody>
          <a:bodyP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00B050"/>
                </a:solidFill>
                <a:effectLst/>
                <a:uLnTx/>
                <a:uFillTx/>
                <a:latin typeface="Calibri"/>
                <a:ea typeface="+mn-ea"/>
                <a:cs typeface="+mn-cs"/>
              </a:rPr>
              <a:t>UNCLASSIFIED</a:t>
            </a:r>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45947" y="113557"/>
            <a:ext cx="1260109" cy="886568"/>
          </a:xfrm>
          <a:prstGeom prst="rect">
            <a:avLst/>
          </a:prstGeom>
          <a:ln>
            <a:noFill/>
          </a:ln>
          <a:effectLst>
            <a:reflection endPos="0" dist="50800" dir="5400000" sy="-100000" algn="bl" rotWithShape="0"/>
          </a:effec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0329" y="113557"/>
            <a:ext cx="1369592" cy="909066"/>
          </a:xfrm>
          <a:prstGeom prst="rect">
            <a:avLst/>
          </a:prstGeom>
        </p:spPr>
      </p:pic>
    </p:spTree>
    <p:extLst>
      <p:ext uri="{BB962C8B-B14F-4D97-AF65-F5344CB8AC3E}">
        <p14:creationId xmlns:p14="http://schemas.microsoft.com/office/powerpoint/2010/main" val="28728775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ctr" rtl="0" eaLnBrk="1" fontAlgn="base" hangingPunct="1">
        <a:spcBef>
          <a:spcPct val="0"/>
        </a:spcBef>
        <a:spcAft>
          <a:spcPct val="0"/>
        </a:spcAft>
        <a:defRPr sz="2700" b="1" kern="1200">
          <a:solidFill>
            <a:srgbClr val="002060"/>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3300">
          <a:solidFill>
            <a:srgbClr val="002060"/>
          </a:solidFill>
          <a:latin typeface="Calibri" pitchFamily="34" charset="0"/>
        </a:defRPr>
      </a:lvl2pPr>
      <a:lvl3pPr algn="ctr" rtl="0" eaLnBrk="1" fontAlgn="base" hangingPunct="1">
        <a:spcBef>
          <a:spcPct val="0"/>
        </a:spcBef>
        <a:spcAft>
          <a:spcPct val="0"/>
        </a:spcAft>
        <a:defRPr sz="3300">
          <a:solidFill>
            <a:srgbClr val="002060"/>
          </a:solidFill>
          <a:latin typeface="Calibri" pitchFamily="34" charset="0"/>
        </a:defRPr>
      </a:lvl3pPr>
      <a:lvl4pPr algn="ctr" rtl="0" eaLnBrk="1" fontAlgn="base" hangingPunct="1">
        <a:spcBef>
          <a:spcPct val="0"/>
        </a:spcBef>
        <a:spcAft>
          <a:spcPct val="0"/>
        </a:spcAft>
        <a:defRPr sz="3300">
          <a:solidFill>
            <a:srgbClr val="002060"/>
          </a:solidFill>
          <a:latin typeface="Calibri" pitchFamily="34" charset="0"/>
        </a:defRPr>
      </a:lvl4pPr>
      <a:lvl5pPr algn="ctr" rtl="0" eaLnBrk="1" fontAlgn="base" hangingPunct="1">
        <a:spcBef>
          <a:spcPct val="0"/>
        </a:spcBef>
        <a:spcAft>
          <a:spcPct val="0"/>
        </a:spcAft>
        <a:defRPr sz="3300">
          <a:solidFill>
            <a:srgbClr val="002060"/>
          </a:solidFill>
          <a:latin typeface="Calibri" pitchFamily="34" charset="0"/>
        </a:defRPr>
      </a:lvl5pPr>
      <a:lvl6pPr marL="342900" algn="ctr" rtl="0" eaLnBrk="1" fontAlgn="base" hangingPunct="1">
        <a:spcBef>
          <a:spcPct val="0"/>
        </a:spcBef>
        <a:spcAft>
          <a:spcPct val="0"/>
        </a:spcAft>
        <a:defRPr sz="3300">
          <a:solidFill>
            <a:srgbClr val="002060"/>
          </a:solidFill>
          <a:latin typeface="Calibri" pitchFamily="34" charset="0"/>
        </a:defRPr>
      </a:lvl6pPr>
      <a:lvl7pPr marL="685800" algn="ctr" rtl="0" eaLnBrk="1" fontAlgn="base" hangingPunct="1">
        <a:spcBef>
          <a:spcPct val="0"/>
        </a:spcBef>
        <a:spcAft>
          <a:spcPct val="0"/>
        </a:spcAft>
        <a:defRPr sz="3300">
          <a:solidFill>
            <a:srgbClr val="002060"/>
          </a:solidFill>
          <a:latin typeface="Calibri" pitchFamily="34" charset="0"/>
        </a:defRPr>
      </a:lvl7pPr>
      <a:lvl8pPr marL="1028700" algn="ctr" rtl="0" eaLnBrk="1" fontAlgn="base" hangingPunct="1">
        <a:spcBef>
          <a:spcPct val="0"/>
        </a:spcBef>
        <a:spcAft>
          <a:spcPct val="0"/>
        </a:spcAft>
        <a:defRPr sz="3300">
          <a:solidFill>
            <a:srgbClr val="002060"/>
          </a:solidFill>
          <a:latin typeface="Calibri" pitchFamily="34" charset="0"/>
        </a:defRPr>
      </a:lvl8pPr>
      <a:lvl9pPr marL="1371600" algn="ctr" rtl="0" eaLnBrk="1" fontAlgn="base" hangingPunct="1">
        <a:spcBef>
          <a:spcPct val="0"/>
        </a:spcBef>
        <a:spcAft>
          <a:spcPct val="0"/>
        </a:spcAft>
        <a:defRPr sz="3300">
          <a:solidFill>
            <a:srgbClr val="002060"/>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rgbClr val="002060"/>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Arial" charset="0"/>
        <a:buChar char="–"/>
        <a:defRPr sz="2100" kern="1200">
          <a:solidFill>
            <a:srgbClr val="002060"/>
          </a:solidFill>
          <a:latin typeface="Arial" panose="020B0604020202020204" pitchFamily="34" charset="0"/>
          <a:ea typeface="+mn-ea"/>
          <a:cs typeface="Arial" panose="020B0604020202020204" pitchFamily="34" charset="0"/>
        </a:defRPr>
      </a:lvl2pPr>
      <a:lvl3pPr marL="857250" indent="-171450" algn="l" rtl="0" eaLnBrk="1" fontAlgn="base" hangingPunct="1">
        <a:spcBef>
          <a:spcPct val="20000"/>
        </a:spcBef>
        <a:spcAft>
          <a:spcPct val="0"/>
        </a:spcAft>
        <a:buFont typeface="Arial" charset="0"/>
        <a:buChar char="•"/>
        <a:defRPr sz="1800" kern="1200">
          <a:solidFill>
            <a:srgbClr val="002060"/>
          </a:solidFill>
          <a:latin typeface="Arial" panose="020B0604020202020204" pitchFamily="34" charset="0"/>
          <a:ea typeface="+mn-ea"/>
          <a:cs typeface="Arial" panose="020B0604020202020204" pitchFamily="34" charset="0"/>
        </a:defRPr>
      </a:lvl3pPr>
      <a:lvl4pPr marL="1200150" indent="-171450" algn="l" rtl="0" eaLnBrk="1" fontAlgn="base" hangingPunct="1">
        <a:spcBef>
          <a:spcPct val="20000"/>
        </a:spcBef>
        <a:spcAft>
          <a:spcPct val="0"/>
        </a:spcAft>
        <a:buFont typeface="Arial" charset="0"/>
        <a:buChar char="–"/>
        <a:defRPr sz="1500" kern="1200">
          <a:solidFill>
            <a:srgbClr val="002060"/>
          </a:solidFill>
          <a:latin typeface="Arial" panose="020B0604020202020204" pitchFamily="34" charset="0"/>
          <a:ea typeface="+mn-ea"/>
          <a:cs typeface="Arial" panose="020B0604020202020204" pitchFamily="34" charset="0"/>
        </a:defRPr>
      </a:lvl4pPr>
      <a:lvl5pPr marL="1543050" indent="-171450" algn="l" rtl="0" eaLnBrk="1" fontAlgn="base" hangingPunct="1">
        <a:spcBef>
          <a:spcPct val="20000"/>
        </a:spcBef>
        <a:spcAft>
          <a:spcPct val="0"/>
        </a:spcAft>
        <a:buFont typeface="Arial" charset="0"/>
        <a:buChar char="»"/>
        <a:defRPr sz="1500" kern="1200">
          <a:solidFill>
            <a:srgbClr val="00206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Rectangle 62"/>
          <p:cNvSpPr/>
          <p:nvPr/>
        </p:nvSpPr>
        <p:spPr>
          <a:xfrm>
            <a:off x="0" y="6629400"/>
            <a:ext cx="117856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3" name="Text Box 51"/>
          <p:cNvSpPr txBox="1"/>
          <p:nvPr/>
        </p:nvSpPr>
        <p:spPr>
          <a:xfrm>
            <a:off x="508000" y="6598495"/>
            <a:ext cx="33782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Train Warriors</a:t>
            </a:r>
          </a:p>
        </p:txBody>
      </p:sp>
      <p:sp>
        <p:nvSpPr>
          <p:cNvPr id="4" name="Text Box 55"/>
          <p:cNvSpPr txBox="1"/>
          <p:nvPr/>
        </p:nvSpPr>
        <p:spPr>
          <a:xfrm>
            <a:off x="7721600" y="6598495"/>
            <a:ext cx="3479800" cy="153888"/>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000" b="1" i="1">
                <a:solidFill>
                  <a:srgbClr val="000066"/>
                </a:solidFill>
                <a:effectLst>
                  <a:outerShdw blurRad="38100" dist="38100" dir="2700000" rotWithShape="0">
                    <a:srgbClr val="C0C0C0"/>
                  </a:outerShdw>
                </a:effectLst>
              </a:defRPr>
            </a:lvl1pPr>
          </a:lstStyle>
          <a:p>
            <a:r>
              <a:rPr sz="1000"/>
              <a:t>Develop Leaders</a:t>
            </a:r>
          </a:p>
        </p:txBody>
      </p:sp>
      <p:sp>
        <p:nvSpPr>
          <p:cNvPr id="5" name="Rectangle 61"/>
          <p:cNvSpPr/>
          <p:nvPr/>
        </p:nvSpPr>
        <p:spPr>
          <a:xfrm>
            <a:off x="0" y="6781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sp>
        <p:nvSpPr>
          <p:cNvPr id="6" name="Rectangle 63"/>
          <p:cNvSpPr/>
          <p:nvPr/>
        </p:nvSpPr>
        <p:spPr>
          <a:xfrm>
            <a:off x="0" y="914400"/>
            <a:ext cx="12192000" cy="95250"/>
          </a:xfrm>
          <a:prstGeom prst="rect">
            <a:avLst/>
          </a:prstGeom>
          <a:solidFill>
            <a:srgbClr val="000066"/>
          </a:solidFill>
          <a:ln w="12700">
            <a:miter lim="400000"/>
          </a:ln>
        </p:spPr>
        <p:txBody>
          <a:bodyPr lIns="45719" rIns="45719" anchor="ctr"/>
          <a:lstStyle/>
          <a:p>
            <a:pPr algn="ctr">
              <a:defRPr sz="1300" b="1" i="1"/>
            </a:pPr>
            <a:endParaRPr sz="1300"/>
          </a:p>
        </p:txBody>
      </p:sp>
      <p:sp>
        <p:nvSpPr>
          <p:cNvPr id="7" name="Rectangle 64"/>
          <p:cNvSpPr/>
          <p:nvPr/>
        </p:nvSpPr>
        <p:spPr>
          <a:xfrm>
            <a:off x="0" y="1066800"/>
            <a:ext cx="12192000" cy="76200"/>
          </a:xfrm>
          <a:prstGeom prst="rect">
            <a:avLst/>
          </a:prstGeom>
          <a:gradFill>
            <a:gsLst>
              <a:gs pos="0">
                <a:srgbClr val="765E00"/>
              </a:gs>
              <a:gs pos="50000">
                <a:srgbClr val="FFCC00"/>
              </a:gs>
              <a:gs pos="100000">
                <a:srgbClr val="765E00"/>
              </a:gs>
            </a:gsLst>
            <a:lin ang="2700000"/>
          </a:gradFill>
          <a:ln w="12700">
            <a:miter lim="400000"/>
          </a:ln>
        </p:spPr>
        <p:txBody>
          <a:bodyPr lIns="45719" rIns="45719" anchor="ctr"/>
          <a:lstStyle/>
          <a:p>
            <a:pPr algn="ctr">
              <a:defRPr sz="1300" b="1" i="1"/>
            </a:pPr>
            <a:endParaRPr sz="1300"/>
          </a:p>
        </p:txBody>
      </p:sp>
      <p:pic>
        <p:nvPicPr>
          <p:cNvPr id="8" name="Picture 1" descr="Picture 1"/>
          <p:cNvPicPr>
            <a:picLocks noChangeAspect="1"/>
          </p:cNvPicPr>
          <p:nvPr/>
        </p:nvPicPr>
        <p:blipFill>
          <a:blip r:embed="rId23">
            <a:extLst/>
          </a:blip>
          <a:stretch>
            <a:fillRect/>
          </a:stretch>
        </p:blipFill>
        <p:spPr>
          <a:xfrm>
            <a:off x="11176000" y="148662"/>
            <a:ext cx="1016003" cy="616965"/>
          </a:xfrm>
          <a:prstGeom prst="rect">
            <a:avLst/>
          </a:prstGeom>
          <a:ln w="12700">
            <a:miter lim="400000"/>
          </a:ln>
        </p:spPr>
      </p:pic>
      <p:pic>
        <p:nvPicPr>
          <p:cNvPr id="9" name="Picture 13" descr="Picture 13"/>
          <p:cNvPicPr>
            <a:picLocks noChangeAspect="1"/>
          </p:cNvPicPr>
          <p:nvPr/>
        </p:nvPicPr>
        <p:blipFill>
          <a:blip r:embed="rId24">
            <a:extLst/>
          </a:blip>
          <a:stretch>
            <a:fillRect/>
          </a:stretch>
        </p:blipFill>
        <p:spPr>
          <a:xfrm>
            <a:off x="136956" y="35586"/>
            <a:ext cx="1012577" cy="726411"/>
          </a:xfrm>
          <a:prstGeom prst="rect">
            <a:avLst/>
          </a:prstGeom>
          <a:ln w="12700">
            <a:miter lim="400000"/>
          </a:ln>
        </p:spPr>
      </p:pic>
      <p:sp>
        <p:nvSpPr>
          <p:cNvPr id="10" name="Title Text"/>
          <p:cNvSpPr txBox="1">
            <a:spLocks noGrp="1"/>
          </p:cNvSpPr>
          <p:nvPr>
            <p:ph type="title"/>
          </p:nvPr>
        </p:nvSpPr>
        <p:spPr>
          <a:xfrm>
            <a:off x="1320800" y="287615"/>
            <a:ext cx="9855200" cy="369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Title Text</a:t>
            </a:r>
          </a:p>
        </p:txBody>
      </p:sp>
      <p:sp>
        <p:nvSpPr>
          <p:cNvPr id="11" name="Body Level One…"/>
          <p:cNvSpPr txBox="1">
            <a:spLocks noGrp="1"/>
          </p:cNvSpPr>
          <p:nvPr>
            <p:ph type="body" idx="1"/>
          </p:nvPr>
        </p:nvSpPr>
        <p:spPr>
          <a:xfrm>
            <a:off x="914400" y="1447803"/>
            <a:ext cx="10464800" cy="4791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ormAutofit/>
          </a:bodyPr>
          <a:lstStyle/>
          <a:p>
            <a:r>
              <a:t>Body Level One</a:t>
            </a:r>
          </a:p>
          <a:p>
            <a:pPr lvl="1"/>
            <a:r>
              <a:t>Body Level Two</a:t>
            </a:r>
          </a:p>
          <a:p>
            <a:pPr lvl="2"/>
            <a:r>
              <a:t>Body Level Three</a:t>
            </a:r>
          </a:p>
          <a:p>
            <a:pPr lvl="3"/>
            <a:r>
              <a:t>Body Level Four</a:t>
            </a:r>
          </a:p>
          <a:p>
            <a:pPr lvl="4"/>
            <a:r>
              <a:t>Body Level Five</a:t>
            </a:r>
          </a:p>
        </p:txBody>
      </p:sp>
      <p:sp>
        <p:nvSpPr>
          <p:cNvPr id="12" name="Slide Number"/>
          <p:cNvSpPr txBox="1">
            <a:spLocks noGrp="1"/>
          </p:cNvSpPr>
          <p:nvPr>
            <p:ph type="sldNum" sz="quarter" idx="2"/>
          </p:nvPr>
        </p:nvSpPr>
        <p:spPr>
          <a:xfrm>
            <a:off x="11785600" y="6513664"/>
            <a:ext cx="406400" cy="231473"/>
          </a:xfrm>
          <a:prstGeom prst="rect">
            <a:avLst/>
          </a:prstGeom>
          <a:solidFill>
            <a:schemeClr val="accent3">
              <a:lumOff val="44000"/>
            </a:schemeClr>
          </a:solidFill>
          <a:ln w="12700">
            <a:miter lim="400000"/>
          </a:ln>
        </p:spPr>
        <p:txBody>
          <a:bodyPr lIns="46037" tIns="46037" rIns="46037" bIns="46037" anchor="ctr">
            <a:spAutoFit/>
          </a:bodyPr>
          <a:lstStyle>
            <a:lvl1pPr algn="r">
              <a:defRPr sz="900"/>
            </a:lvl1pPr>
          </a:lstStyle>
          <a:p>
            <a:fld id="{86CB4B4D-7CA3-9044-876B-883B54F8677D}" type="slidenum">
              <a:t>‹#›</a:t>
            </a:fld>
            <a:endParaRPr/>
          </a:p>
        </p:txBody>
      </p:sp>
    </p:spTree>
    <p:extLst>
      <p:ext uri="{BB962C8B-B14F-4D97-AF65-F5344CB8AC3E}">
        <p14:creationId xmlns:p14="http://schemas.microsoft.com/office/powerpoint/2010/main" val="3069456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transition spd="med"/>
  <p:txStyles>
    <p:titleStyle>
      <a:lvl1pPr marL="0" marR="0" indent="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5pPr>
      <a:lvl6pPr marL="0" marR="0" indent="34290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6pPr>
      <a:lvl7pPr marL="0" marR="0" indent="68580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7pPr>
      <a:lvl8pPr marL="0" marR="0" indent="102870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8pPr>
      <a:lvl9pPr marL="0" marR="0" indent="1371600" algn="ctr" defTabSz="914400" rtl="0" latinLnBrk="0">
        <a:lnSpc>
          <a:spcPct val="100000"/>
        </a:lnSpc>
        <a:spcBef>
          <a:spcPts val="0"/>
        </a:spcBef>
        <a:spcAft>
          <a:spcPts val="0"/>
        </a:spcAft>
        <a:buClrTx/>
        <a:buSzTx/>
        <a:buFontTx/>
        <a:buNone/>
        <a:tabLst/>
        <a:defRPr sz="2400" b="1" i="1" u="none" strike="noStrike" cap="none" spc="0" baseline="0">
          <a:solidFill>
            <a:srgbClr val="000066"/>
          </a:solidFill>
          <a:effectLst>
            <a:outerShdw blurRad="38100" dist="38100" dir="2700000" rotWithShape="0">
              <a:srgbClr val="C0C0C0"/>
            </a:outerShdw>
          </a:effectLst>
          <a:uFillTx/>
          <a:latin typeface="Arial"/>
          <a:ea typeface="Arial"/>
          <a:cs typeface="Arial"/>
          <a:sym typeface="Arial"/>
        </a:defRPr>
      </a:lvl9pPr>
    </p:titleStyle>
    <p:bodyStyle>
      <a:lvl1pPr marL="171450" marR="0" indent="-171450"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1pPr>
      <a:lvl2pPr marL="502919" marR="0" indent="-160019"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2pPr>
      <a:lvl3pPr marL="728662" marR="0" indent="-128587"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3pPr>
      <a:lvl4pPr marL="1445894" marR="0" indent="-360044"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4pPr>
      <a:lvl5pPr marL="1714500" marR="0" indent="-342900"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5pPr>
      <a:lvl6pPr marL="2057400" marR="0" indent="-342900"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6pPr>
      <a:lvl7pPr marL="2400300" marR="0" indent="-342900"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7pPr>
      <a:lvl8pPr marL="2743200" marR="0" indent="-342900"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8pPr>
      <a:lvl9pPr marL="3086100" marR="0" indent="-342900" algn="l" defTabSz="914400" rtl="0" latinLnBrk="0">
        <a:lnSpc>
          <a:spcPct val="100000"/>
        </a:lnSpc>
        <a:spcBef>
          <a:spcPts val="500"/>
        </a:spcBef>
        <a:spcAft>
          <a:spcPts val="0"/>
        </a:spcAft>
        <a:buClr>
          <a:srgbClr val="000000"/>
        </a:buClr>
        <a:buSzPct val="100000"/>
        <a:buFontTx/>
        <a:buChar char="•"/>
        <a:tabLst/>
        <a:defRPr sz="1800" b="1" i="1" u="none" strike="noStrike" cap="none" spc="0" baseline="0">
          <a:solidFill>
            <a:srgbClr val="000066"/>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957"/>
            <a:ext cx="10363200" cy="1470025"/>
          </a:xfrm>
        </p:spPr>
        <p:txBody>
          <a:bodyPr/>
          <a:lstStyle/>
          <a:p>
            <a:r>
              <a:rPr lang="en-US" sz="4400" dirty="0" smtClean="0"/>
              <a:t>BRIDGE FORMATION STAGE</a:t>
            </a:r>
            <a:endParaRPr lang="en-US" sz="4400" dirty="0"/>
          </a:p>
        </p:txBody>
      </p:sp>
      <p:sp>
        <p:nvSpPr>
          <p:cNvPr id="3" name="Subtitle 2"/>
          <p:cNvSpPr>
            <a:spLocks noGrp="1"/>
          </p:cNvSpPr>
          <p:nvPr>
            <p:ph type="body" sz="quarter" idx="1"/>
          </p:nvPr>
        </p:nvSpPr>
        <p:spPr>
          <a:xfrm>
            <a:off x="1972734" y="5947834"/>
            <a:ext cx="8534400" cy="609600"/>
          </a:xfrm>
        </p:spPr>
        <p:txBody>
          <a:bodyPr/>
          <a:lstStyle/>
          <a:p>
            <a:r>
              <a:rPr lang="en-US" dirty="0"/>
              <a:t>1542.156F </a:t>
            </a:r>
            <a:r>
              <a:rPr lang="en-US" dirty="0" smtClean="0"/>
              <a:t>Updated </a:t>
            </a:r>
            <a:r>
              <a:rPr lang="en-US" dirty="0" smtClean="0"/>
              <a:t>14JUN2023</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321" y="2312678"/>
            <a:ext cx="5175357" cy="3448890"/>
          </a:xfrm>
          <a:prstGeom prst="rect">
            <a:avLst/>
          </a:prstGeom>
        </p:spPr>
      </p:pic>
    </p:spTree>
    <p:extLst>
      <p:ext uri="{BB962C8B-B14F-4D97-AF65-F5344CB8AC3E}">
        <p14:creationId xmlns:p14="http://schemas.microsoft.com/office/powerpoint/2010/main" val="28605162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Contingencies and Possible Scenarios </a:t>
            </a:r>
            <a:endParaRPr lang="en-US" dirty="0"/>
          </a:p>
        </p:txBody>
      </p:sp>
      <p:sp>
        <p:nvSpPr>
          <p:cNvPr id="4" name="TextBox 3"/>
          <p:cNvSpPr txBox="1"/>
          <p:nvPr/>
        </p:nvSpPr>
        <p:spPr>
          <a:xfrm>
            <a:off x="5604933" y="1134533"/>
            <a:ext cx="5571067" cy="5042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28662" lvl="2" indent="-128587">
              <a:spcBef>
                <a:spcPts val="500"/>
              </a:spcBef>
              <a:buClr>
                <a:srgbClr val="000000"/>
              </a:buClr>
              <a:buSzPct val="100000"/>
              <a:buFontTx/>
              <a:buChar char="•"/>
            </a:pPr>
            <a:r>
              <a:rPr lang="en-US" sz="1200" b="1" i="1" kern="0" dirty="0">
                <a:solidFill>
                  <a:srgbClr val="000066"/>
                </a:solidFill>
                <a:latin typeface="Arial"/>
                <a:cs typeface="Arial"/>
                <a:sym typeface="Arial"/>
              </a:rPr>
              <a:t>Power Management </a:t>
            </a:r>
          </a:p>
          <a:p>
            <a:pPr marL="1445894" lvl="3" indent="-360044">
              <a:spcBef>
                <a:spcPts val="500"/>
              </a:spcBef>
              <a:buClr>
                <a:srgbClr val="000000"/>
              </a:buClr>
              <a:buSzPct val="100000"/>
              <a:buFontTx/>
              <a:buChar char="–"/>
            </a:pPr>
            <a:r>
              <a:rPr lang="en-US" sz="1200" b="1" i="1" kern="0" dirty="0">
                <a:solidFill>
                  <a:srgbClr val="000066"/>
                </a:solidFill>
                <a:latin typeface="Arial"/>
                <a:cs typeface="Arial"/>
                <a:sym typeface="Arial"/>
              </a:rPr>
              <a:t>Determine how much weight you can pick up at an LZ based on </a:t>
            </a:r>
            <a:r>
              <a:rPr lang="en-US" sz="1400" b="1" i="1" kern="0" dirty="0">
                <a:solidFill>
                  <a:srgbClr val="000066"/>
                </a:solidFill>
                <a:latin typeface="Arial"/>
                <a:cs typeface="Arial"/>
                <a:sym typeface="Arial"/>
              </a:rPr>
              <a:t>NATOPS</a:t>
            </a:r>
            <a:r>
              <a:rPr lang="en-US" sz="1200" b="1" i="1" kern="0" dirty="0">
                <a:solidFill>
                  <a:srgbClr val="000066"/>
                </a:solidFill>
                <a:latin typeface="Arial"/>
                <a:cs typeface="Arial"/>
                <a:sym typeface="Arial"/>
              </a:rPr>
              <a:t> weight limits (3,200 </a:t>
            </a:r>
            <a:r>
              <a:rPr lang="en-US" sz="1200" b="1" i="1" kern="0" dirty="0" err="1">
                <a:solidFill>
                  <a:srgbClr val="000066"/>
                </a:solidFill>
                <a:latin typeface="Arial"/>
                <a:cs typeface="Arial"/>
                <a:sym typeface="Arial"/>
              </a:rPr>
              <a:t>lbs</a:t>
            </a:r>
            <a:r>
              <a:rPr lang="en-US" sz="1200" b="1" i="1" kern="0" dirty="0">
                <a:solidFill>
                  <a:srgbClr val="000066"/>
                </a:solidFill>
                <a:latin typeface="Arial"/>
                <a:cs typeface="Arial"/>
                <a:sym typeface="Arial"/>
              </a:rPr>
              <a:t>) and torque limits (100% for 5 </a:t>
            </a:r>
            <a:r>
              <a:rPr lang="en-US" sz="1200" b="1" i="1" kern="0" dirty="0" err="1">
                <a:solidFill>
                  <a:srgbClr val="000066"/>
                </a:solidFill>
                <a:latin typeface="Arial"/>
                <a:cs typeface="Arial"/>
                <a:sym typeface="Arial"/>
              </a:rPr>
              <a:t>mins</a:t>
            </a:r>
            <a:r>
              <a:rPr lang="en-US" sz="1200" b="1" i="1" kern="0" dirty="0">
                <a:solidFill>
                  <a:srgbClr val="000066"/>
                </a:solidFill>
                <a:latin typeface="Arial"/>
                <a:cs typeface="Arial"/>
                <a:sym typeface="Arial"/>
              </a:rPr>
              <a:t>)</a:t>
            </a:r>
          </a:p>
          <a:p>
            <a:pPr marL="1445894" lvl="3" indent="-360044">
              <a:spcBef>
                <a:spcPts val="500"/>
              </a:spcBef>
              <a:buClr>
                <a:srgbClr val="000000"/>
              </a:buClr>
              <a:buSzPct val="100000"/>
              <a:buFontTx/>
              <a:buChar char="–"/>
            </a:pPr>
            <a:r>
              <a:rPr lang="en-US" sz="1200" b="1" i="1" kern="0" dirty="0">
                <a:solidFill>
                  <a:srgbClr val="000066"/>
                </a:solidFill>
                <a:latin typeface="Arial"/>
                <a:cs typeface="Arial"/>
                <a:sym typeface="Arial"/>
              </a:rPr>
              <a:t>Be familiar with the Torque Available and Power Required to HIGE/HOGE charts in the PCL</a:t>
            </a:r>
          </a:p>
          <a:p>
            <a:pPr marL="1445894" lvl="3" indent="-360044">
              <a:spcBef>
                <a:spcPts val="500"/>
              </a:spcBef>
              <a:buClr>
                <a:srgbClr val="000000"/>
              </a:buClr>
              <a:buSzPct val="100000"/>
              <a:buFontTx/>
              <a:buChar char="–"/>
            </a:pPr>
            <a:r>
              <a:rPr lang="en-US" sz="1200" b="1" i="1" kern="0" dirty="0">
                <a:solidFill>
                  <a:srgbClr val="000066"/>
                </a:solidFill>
                <a:latin typeface="Arial"/>
                <a:cs typeface="Arial"/>
                <a:sym typeface="Arial"/>
              </a:rPr>
              <a:t>Ex. How much cargo can we carry from Bay Minette to Stennis</a:t>
            </a:r>
            <a:r>
              <a:rPr lang="en-US" sz="1200" b="1" i="1" kern="0" dirty="0" smtClean="0">
                <a:solidFill>
                  <a:srgbClr val="000066"/>
                </a:solidFill>
                <a:latin typeface="Arial"/>
                <a:cs typeface="Arial"/>
                <a:sym typeface="Arial"/>
              </a:rPr>
              <a:t>? Can we land and takeoff at this LZ with 3,200 </a:t>
            </a:r>
            <a:r>
              <a:rPr lang="en-US" sz="1200" b="1" i="1" kern="0" dirty="0" err="1" smtClean="0">
                <a:solidFill>
                  <a:srgbClr val="000066"/>
                </a:solidFill>
                <a:latin typeface="Arial"/>
                <a:cs typeface="Arial"/>
                <a:sym typeface="Arial"/>
              </a:rPr>
              <a:t>lbs</a:t>
            </a:r>
            <a:r>
              <a:rPr lang="en-US" sz="1200" b="1" i="1" kern="0" dirty="0" smtClean="0">
                <a:solidFill>
                  <a:srgbClr val="000066"/>
                </a:solidFill>
                <a:latin typeface="Arial"/>
                <a:cs typeface="Arial"/>
                <a:sym typeface="Arial"/>
              </a:rPr>
              <a:t>?</a:t>
            </a:r>
            <a:endParaRPr lang="en-US" sz="1200" b="1" i="1" kern="0" dirty="0">
              <a:solidFill>
                <a:srgbClr val="000066"/>
              </a:solidFill>
              <a:latin typeface="Arial"/>
              <a:cs typeface="Arial"/>
              <a:sym typeface="Arial"/>
            </a:endParaRPr>
          </a:p>
          <a:p>
            <a:pPr marL="1714500" lvl="4" indent="-342900">
              <a:spcBef>
                <a:spcPts val="500"/>
              </a:spcBef>
              <a:buClr>
                <a:srgbClr val="000000"/>
              </a:buClr>
              <a:buSzPct val="100000"/>
              <a:buFontTx/>
              <a:buChar char="•"/>
            </a:pPr>
            <a:r>
              <a:rPr lang="en-US" sz="1200" b="1" i="1" kern="0" dirty="0">
                <a:solidFill>
                  <a:srgbClr val="000066"/>
                </a:solidFill>
                <a:latin typeface="Arial"/>
                <a:cs typeface="Arial"/>
                <a:sym typeface="Arial"/>
              </a:rPr>
              <a:t>Determine how heavy the aircraft will be at the LZ (based on fuel </a:t>
            </a:r>
            <a:r>
              <a:rPr lang="en-US" sz="1200" b="1" i="1" kern="0" dirty="0" smtClean="0">
                <a:solidFill>
                  <a:srgbClr val="000066"/>
                </a:solidFill>
                <a:latin typeface="Arial"/>
                <a:cs typeface="Arial"/>
                <a:sym typeface="Arial"/>
              </a:rPr>
              <a:t>state and operating weight)</a:t>
            </a:r>
            <a:endParaRPr lang="en-US" sz="1200" b="1" i="1" kern="0" dirty="0">
              <a:solidFill>
                <a:srgbClr val="000066"/>
              </a:solidFill>
              <a:latin typeface="Arial"/>
              <a:cs typeface="Arial"/>
              <a:sym typeface="Arial"/>
            </a:endParaRPr>
          </a:p>
          <a:p>
            <a:pPr marL="1714500" lvl="4" indent="-342900">
              <a:spcBef>
                <a:spcPts val="500"/>
              </a:spcBef>
              <a:buClr>
                <a:srgbClr val="000000"/>
              </a:buClr>
              <a:buSzPct val="100000"/>
              <a:buFontTx/>
              <a:buChar char="•"/>
            </a:pPr>
            <a:r>
              <a:rPr lang="en-US" sz="1200" b="1" i="1" kern="0" dirty="0">
                <a:solidFill>
                  <a:srgbClr val="000066"/>
                </a:solidFill>
                <a:latin typeface="Arial"/>
                <a:cs typeface="Arial"/>
                <a:sym typeface="Arial"/>
              </a:rPr>
              <a:t>Determine how much cargo you can take while remaining below 3,200 </a:t>
            </a:r>
            <a:r>
              <a:rPr lang="en-US" sz="1200" b="1" i="1" kern="0" dirty="0" err="1">
                <a:solidFill>
                  <a:srgbClr val="000066"/>
                </a:solidFill>
                <a:latin typeface="Arial"/>
                <a:cs typeface="Arial"/>
                <a:sym typeface="Arial"/>
              </a:rPr>
              <a:t>lbs</a:t>
            </a:r>
            <a:endParaRPr lang="en-US" sz="1200" b="1" i="1" kern="0" dirty="0">
              <a:solidFill>
                <a:srgbClr val="000066"/>
              </a:solidFill>
              <a:latin typeface="Arial"/>
              <a:cs typeface="Arial"/>
              <a:sym typeface="Arial"/>
            </a:endParaRPr>
          </a:p>
          <a:p>
            <a:pPr marL="1714500" lvl="4" indent="-342900">
              <a:spcBef>
                <a:spcPts val="500"/>
              </a:spcBef>
              <a:buClr>
                <a:srgbClr val="000000"/>
              </a:buClr>
              <a:buSzPct val="100000"/>
              <a:buFontTx/>
              <a:buChar char="•"/>
            </a:pPr>
            <a:r>
              <a:rPr lang="en-US" sz="1200" b="1" i="1" kern="0" dirty="0">
                <a:solidFill>
                  <a:srgbClr val="000066"/>
                </a:solidFill>
                <a:latin typeface="Arial"/>
                <a:cs typeface="Arial"/>
                <a:sym typeface="Arial"/>
              </a:rPr>
              <a:t>Use your performance charts in the PCL </a:t>
            </a:r>
            <a:r>
              <a:rPr lang="en-US" sz="1200" b="1" i="1" kern="0" dirty="0" smtClean="0">
                <a:solidFill>
                  <a:srgbClr val="000066"/>
                </a:solidFill>
                <a:latin typeface="Arial"/>
                <a:cs typeface="Arial"/>
                <a:sym typeface="Arial"/>
              </a:rPr>
              <a:t>to determine your power required to HIGE and HOGE</a:t>
            </a:r>
          </a:p>
          <a:p>
            <a:pPr marL="1714500" lvl="4" indent="-342900">
              <a:spcBef>
                <a:spcPts val="500"/>
              </a:spcBef>
              <a:buClr>
                <a:srgbClr val="000000"/>
              </a:buClr>
              <a:buSzPct val="100000"/>
              <a:buFontTx/>
              <a:buChar char="•"/>
            </a:pPr>
            <a:r>
              <a:rPr lang="en-US" sz="1200" b="1" i="1" kern="0" dirty="0" smtClean="0">
                <a:solidFill>
                  <a:srgbClr val="000066"/>
                </a:solidFill>
                <a:latin typeface="Arial"/>
                <a:cs typeface="Arial"/>
                <a:sym typeface="Arial"/>
              </a:rPr>
              <a:t>Determine your power available using charts or a power check</a:t>
            </a:r>
          </a:p>
          <a:p>
            <a:pPr marL="1714500" lvl="4" indent="-342900">
              <a:spcBef>
                <a:spcPts val="500"/>
              </a:spcBef>
              <a:buClr>
                <a:srgbClr val="000000"/>
              </a:buClr>
              <a:buSzPct val="100000"/>
              <a:buFontTx/>
              <a:buChar char="•"/>
            </a:pPr>
            <a:r>
              <a:rPr lang="en-US" sz="1200" b="1" i="1" kern="0" dirty="0" smtClean="0">
                <a:solidFill>
                  <a:srgbClr val="000066"/>
                </a:solidFill>
                <a:latin typeface="Arial"/>
                <a:cs typeface="Arial"/>
                <a:sym typeface="Arial"/>
              </a:rPr>
              <a:t>“Based on my calculated HIGE/HOGE of 88% and 102% and max power available of 100% for 5 minutes, we have a power margin of 12% if we enter a HIGE during takeoff/landing at 3,200lbs. We are unable to enter a HOGE.”</a:t>
            </a:r>
            <a:endParaRPr lang="en-US" sz="1200" b="1" i="1" kern="0" dirty="0">
              <a:solidFill>
                <a:srgbClr val="000066"/>
              </a:solidFill>
              <a:latin typeface="Arial"/>
              <a:cs typeface="Arial"/>
              <a:sym typeface="Arial"/>
            </a:endParaRPr>
          </a:p>
          <a:p>
            <a:pPr marL="1445894" lvl="3" indent="-360044">
              <a:spcBef>
                <a:spcPts val="500"/>
              </a:spcBef>
              <a:buClr>
                <a:srgbClr val="000000"/>
              </a:buClr>
              <a:buSzPct val="100000"/>
              <a:buFontTx/>
              <a:buChar char="–"/>
            </a:pPr>
            <a:endParaRPr lang="en-US" sz="1400" b="1" i="1" kern="0" dirty="0">
              <a:solidFill>
                <a:srgbClr val="000066"/>
              </a:solidFill>
              <a:latin typeface="Arial"/>
              <a:cs typeface="Arial"/>
              <a:sym typeface="Arial"/>
            </a:endParaRPr>
          </a:p>
        </p:txBody>
      </p:sp>
      <p:sp>
        <p:nvSpPr>
          <p:cNvPr id="5" name="TextBox 4"/>
          <p:cNvSpPr txBox="1"/>
          <p:nvPr/>
        </p:nvSpPr>
        <p:spPr>
          <a:xfrm>
            <a:off x="-126999" y="1134533"/>
            <a:ext cx="4842932" cy="51193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28662" lvl="2" indent="-128587">
              <a:spcBef>
                <a:spcPts val="500"/>
              </a:spcBef>
              <a:buClr>
                <a:srgbClr val="000000"/>
              </a:buClr>
              <a:buSzPct val="100000"/>
              <a:buFontTx/>
              <a:buChar char="•"/>
            </a:pPr>
            <a:r>
              <a:rPr lang="en-US" sz="1500" b="1" i="1" kern="0" dirty="0" smtClean="0">
                <a:solidFill>
                  <a:srgbClr val="000066"/>
                </a:solidFill>
                <a:latin typeface="Arial"/>
                <a:cs typeface="Arial"/>
                <a:sym typeface="Arial"/>
              </a:rPr>
              <a:t>SAR Scenario</a:t>
            </a:r>
          </a:p>
          <a:p>
            <a:pPr marL="1185862" lvl="3" indent="-128587">
              <a:spcBef>
                <a:spcPts val="500"/>
              </a:spcBef>
              <a:buClr>
                <a:srgbClr val="000000"/>
              </a:buClr>
              <a:buSzPct val="100000"/>
              <a:buFontTx/>
              <a:buChar char="•"/>
            </a:pPr>
            <a:r>
              <a:rPr lang="en-US" sz="1500" b="1" i="1" kern="0" dirty="0" smtClean="0">
                <a:solidFill>
                  <a:srgbClr val="000066"/>
                </a:solidFill>
                <a:latin typeface="Arial"/>
                <a:cs typeface="Arial"/>
                <a:sym typeface="Arial"/>
              </a:rPr>
              <a:t>Pop-up tasking to prosecute a search and rescue</a:t>
            </a:r>
          </a:p>
          <a:p>
            <a:pPr marL="1185862" lvl="3" indent="-128587">
              <a:spcBef>
                <a:spcPts val="500"/>
              </a:spcBef>
              <a:buClr>
                <a:srgbClr val="000000"/>
              </a:buClr>
              <a:buSzPct val="100000"/>
              <a:buFontTx/>
              <a:buChar char="•"/>
            </a:pPr>
            <a:r>
              <a:rPr lang="en-US" sz="1500" b="1" i="1" kern="0" dirty="0">
                <a:solidFill>
                  <a:srgbClr val="000066"/>
                </a:solidFill>
                <a:latin typeface="Arial"/>
                <a:cs typeface="Arial"/>
                <a:sym typeface="Arial"/>
              </a:rPr>
              <a:t>Delegate responsibilities</a:t>
            </a:r>
          </a:p>
          <a:p>
            <a:pPr marL="1643062" lvl="4" indent="-128587">
              <a:spcBef>
                <a:spcPts val="500"/>
              </a:spcBef>
              <a:buClr>
                <a:srgbClr val="000000"/>
              </a:buClr>
              <a:buSzPct val="100000"/>
              <a:buFontTx/>
              <a:buChar char="•"/>
            </a:pPr>
            <a:r>
              <a:rPr lang="en-US" sz="1500" b="1" i="1" kern="0" dirty="0">
                <a:solidFill>
                  <a:srgbClr val="000066"/>
                </a:solidFill>
                <a:latin typeface="Arial"/>
                <a:cs typeface="Arial"/>
                <a:sym typeface="Arial"/>
              </a:rPr>
              <a:t>One aircraft assumes OSC</a:t>
            </a:r>
          </a:p>
          <a:p>
            <a:pPr marL="1643062" lvl="4" indent="-128587">
              <a:spcBef>
                <a:spcPts val="500"/>
              </a:spcBef>
              <a:buClr>
                <a:srgbClr val="000000"/>
              </a:buClr>
              <a:buSzPct val="100000"/>
              <a:buFontTx/>
              <a:buChar char="•"/>
            </a:pPr>
            <a:r>
              <a:rPr lang="en-US" sz="1500" b="1" i="1" kern="0" dirty="0">
                <a:solidFill>
                  <a:srgbClr val="000066"/>
                </a:solidFill>
                <a:latin typeface="Arial"/>
                <a:cs typeface="Arial"/>
                <a:sym typeface="Arial"/>
              </a:rPr>
              <a:t>Other aircraft conducts search </a:t>
            </a:r>
            <a:r>
              <a:rPr lang="en-US" sz="1500" b="1" i="1" kern="0" dirty="0" smtClean="0">
                <a:solidFill>
                  <a:srgbClr val="000066"/>
                </a:solidFill>
                <a:latin typeface="Arial"/>
                <a:cs typeface="Arial"/>
                <a:sym typeface="Arial"/>
              </a:rPr>
              <a:t>pattern </a:t>
            </a:r>
            <a:r>
              <a:rPr lang="en-US" sz="1500" b="1" i="1" kern="0" dirty="0">
                <a:solidFill>
                  <a:srgbClr val="000066"/>
                </a:solidFill>
                <a:latin typeface="Arial"/>
                <a:cs typeface="Arial"/>
                <a:sym typeface="Arial"/>
              </a:rPr>
              <a:t>and rescues </a:t>
            </a:r>
            <a:r>
              <a:rPr lang="en-US" sz="1500" b="1" i="1" kern="0" dirty="0" smtClean="0">
                <a:solidFill>
                  <a:srgbClr val="000066"/>
                </a:solidFill>
                <a:latin typeface="Arial"/>
                <a:cs typeface="Arial"/>
                <a:sym typeface="Arial"/>
              </a:rPr>
              <a:t>survivor(s) </a:t>
            </a:r>
            <a:endParaRPr lang="en-US" sz="1500" b="1" i="1" kern="0" dirty="0">
              <a:solidFill>
                <a:srgbClr val="000066"/>
              </a:solidFill>
              <a:latin typeface="Arial"/>
              <a:cs typeface="Arial"/>
              <a:sym typeface="Arial"/>
            </a:endParaRPr>
          </a:p>
          <a:p>
            <a:pPr marL="1185862" lvl="3" indent="-128587">
              <a:spcBef>
                <a:spcPts val="500"/>
              </a:spcBef>
              <a:buClr>
                <a:srgbClr val="000000"/>
              </a:buClr>
              <a:buSzPct val="100000"/>
              <a:buFontTx/>
              <a:buChar char="•"/>
            </a:pPr>
            <a:r>
              <a:rPr lang="en-US" sz="1500" b="1" i="1" kern="0" dirty="0" smtClean="0">
                <a:solidFill>
                  <a:srgbClr val="000066"/>
                </a:solidFill>
                <a:latin typeface="Arial"/>
                <a:cs typeface="Arial"/>
                <a:sym typeface="Arial"/>
              </a:rPr>
              <a:t>OSC – Conducts OSC checklist, establishes bingo to hospital/nearest refuel location, gives information to </a:t>
            </a:r>
            <a:r>
              <a:rPr lang="en-US" sz="1500" b="1" i="1" kern="0" dirty="0" smtClean="0">
                <a:solidFill>
                  <a:srgbClr val="000066"/>
                </a:solidFill>
                <a:latin typeface="Arial"/>
                <a:cs typeface="Arial"/>
                <a:sym typeface="Arial"/>
              </a:rPr>
              <a:t>SRU</a:t>
            </a:r>
          </a:p>
          <a:p>
            <a:pPr marL="1185862" lvl="3" indent="-128587">
              <a:spcBef>
                <a:spcPts val="500"/>
              </a:spcBef>
              <a:buClr>
                <a:srgbClr val="000000"/>
              </a:buClr>
              <a:buSzPct val="100000"/>
              <a:buFontTx/>
              <a:buChar char="•"/>
            </a:pPr>
            <a:r>
              <a:rPr lang="en-US" sz="1500" b="1" i="1" kern="0" dirty="0" smtClean="0">
                <a:solidFill>
                  <a:srgbClr val="000066"/>
                </a:solidFill>
                <a:latin typeface="Arial"/>
                <a:cs typeface="Arial"/>
                <a:sym typeface="Arial"/>
              </a:rPr>
              <a:t>SRU – Conducts search pattern and rescues survivors</a:t>
            </a:r>
            <a:endParaRPr lang="en-US" sz="1500" b="1" i="1" kern="0" dirty="0" smtClean="0">
              <a:solidFill>
                <a:srgbClr val="000066"/>
              </a:solidFill>
              <a:latin typeface="Arial"/>
              <a:cs typeface="Arial"/>
              <a:sym typeface="Arial"/>
            </a:endParaRPr>
          </a:p>
          <a:p>
            <a:pPr marL="728662" lvl="2" indent="-128587">
              <a:spcBef>
                <a:spcPts val="500"/>
              </a:spcBef>
              <a:buClr>
                <a:srgbClr val="000000"/>
              </a:buClr>
              <a:buSzPct val="100000"/>
              <a:buFontTx/>
              <a:buChar char="•"/>
            </a:pPr>
            <a:r>
              <a:rPr lang="en-US" sz="1500" b="1" i="1" kern="0" dirty="0" smtClean="0">
                <a:solidFill>
                  <a:srgbClr val="000066"/>
                </a:solidFill>
                <a:latin typeface="Arial"/>
                <a:cs typeface="Arial"/>
                <a:sym typeface="Arial"/>
              </a:rPr>
              <a:t>Fuel </a:t>
            </a:r>
            <a:r>
              <a:rPr lang="en-US" sz="1500" b="1" i="1" kern="0" dirty="0">
                <a:solidFill>
                  <a:srgbClr val="000066"/>
                </a:solidFill>
                <a:latin typeface="Arial"/>
                <a:cs typeface="Arial"/>
                <a:sym typeface="Arial"/>
              </a:rPr>
              <a:t>Management</a:t>
            </a:r>
          </a:p>
          <a:p>
            <a:pPr marL="1445894" lvl="3" indent="-360044">
              <a:spcBef>
                <a:spcPts val="500"/>
              </a:spcBef>
              <a:buClr>
                <a:srgbClr val="000000"/>
              </a:buClr>
              <a:buSzPct val="100000"/>
              <a:buFontTx/>
              <a:buChar char="–"/>
            </a:pPr>
            <a:r>
              <a:rPr lang="en-US" sz="1500" b="1" i="1" kern="0" dirty="0">
                <a:solidFill>
                  <a:srgbClr val="000066"/>
                </a:solidFill>
                <a:latin typeface="Arial"/>
                <a:cs typeface="Arial"/>
                <a:sym typeface="Arial"/>
              </a:rPr>
              <a:t>Be able to calculate a bingo fuel in flight using groundspeed, distance, and fuel burn rate (27 </a:t>
            </a:r>
            <a:r>
              <a:rPr lang="en-US" sz="1500" b="1" i="1" kern="0" dirty="0" err="1">
                <a:solidFill>
                  <a:srgbClr val="000066"/>
                </a:solidFill>
                <a:latin typeface="Arial"/>
                <a:cs typeface="Arial"/>
                <a:sym typeface="Arial"/>
              </a:rPr>
              <a:t>gph</a:t>
            </a:r>
            <a:r>
              <a:rPr lang="en-US" sz="1500" b="1" i="1" kern="0" dirty="0" smtClean="0">
                <a:solidFill>
                  <a:srgbClr val="000066"/>
                </a:solidFill>
                <a:latin typeface="Arial"/>
                <a:cs typeface="Arial"/>
                <a:sym typeface="Arial"/>
              </a:rPr>
              <a:t>)</a:t>
            </a:r>
          </a:p>
          <a:p>
            <a:pPr marL="1445894" lvl="3" indent="-360044">
              <a:spcBef>
                <a:spcPts val="500"/>
              </a:spcBef>
              <a:buClr>
                <a:srgbClr val="000000"/>
              </a:buClr>
              <a:buSzPct val="100000"/>
              <a:buFontTx/>
              <a:buChar char="–"/>
            </a:pPr>
            <a:r>
              <a:rPr lang="en-US" sz="1500" b="1" i="1" kern="0" dirty="0" smtClean="0">
                <a:solidFill>
                  <a:srgbClr val="000066"/>
                </a:solidFill>
                <a:latin typeface="Arial"/>
                <a:cs typeface="Arial"/>
                <a:sym typeface="Arial"/>
              </a:rPr>
              <a:t>Ex. At Bay Minette, determine fuel required to get to Stennis</a:t>
            </a:r>
          </a:p>
        </p:txBody>
      </p:sp>
    </p:spTree>
    <p:extLst>
      <p:ext uri="{BB962C8B-B14F-4D97-AF65-F5344CB8AC3E}">
        <p14:creationId xmlns:p14="http://schemas.microsoft.com/office/powerpoint/2010/main" val="26223291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5FE6FF-BCE5-41FD-8272-2150CE3839C9}"/>
              </a:ext>
            </a:extLst>
          </p:cNvPr>
          <p:cNvSpPr>
            <a:spLocks noGrp="1"/>
          </p:cNvSpPr>
          <p:nvPr>
            <p:ph type="title"/>
          </p:nvPr>
        </p:nvSpPr>
        <p:spPr/>
        <p:txBody>
          <a:bodyPr/>
          <a:lstStyle/>
          <a:p>
            <a:r>
              <a:rPr lang="en-US" dirty="0"/>
              <a:t>Eastern </a:t>
            </a:r>
            <a:r>
              <a:rPr lang="en-US" dirty="0" smtClean="0"/>
              <a:t>Route Options</a:t>
            </a:r>
            <a:endParaRPr lang="en-US" dirty="0"/>
          </a:p>
        </p:txBody>
      </p:sp>
      <p:sp>
        <p:nvSpPr>
          <p:cNvPr id="12" name="Content Placeholder 2">
            <a:extLst>
              <a:ext uri="{FF2B5EF4-FFF2-40B4-BE49-F238E27FC236}">
                <a16:creationId xmlns:a16="http://schemas.microsoft.com/office/drawing/2014/main" id="{36C6EE75-1E95-4E20-8E85-B9BB32B01934}"/>
              </a:ext>
            </a:extLst>
          </p:cNvPr>
          <p:cNvSpPr>
            <a:spLocks noGrp="1"/>
          </p:cNvSpPr>
          <p:nvPr>
            <p:ph sz="half" idx="1"/>
          </p:nvPr>
        </p:nvSpPr>
        <p:spPr>
          <a:xfrm>
            <a:off x="221226" y="1563329"/>
            <a:ext cx="3782961" cy="4562837"/>
          </a:xfrm>
        </p:spPr>
        <p:txBody>
          <a:bodyPr>
            <a:normAutofit fontScale="92500" lnSpcReduction="20000"/>
          </a:bodyPr>
          <a:lstStyle/>
          <a:p>
            <a:pPr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Destination: </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KTLH (Tallahassee, FL)</a:t>
            </a:r>
          </a:p>
          <a:p>
            <a:pPr fontAlgn="base">
              <a:spcBef>
                <a:spcPct val="20000"/>
              </a:spcBef>
              <a:spcAft>
                <a:spcPct val="0"/>
              </a:spcAft>
              <a:buFont typeface="Arial" charset="0"/>
            </a:pPr>
            <a:r>
              <a:rPr lang="en-US" sz="2400" b="0" i="0" kern="1200" dirty="0" err="1">
                <a:solidFill>
                  <a:srgbClr val="002060"/>
                </a:solidFill>
                <a:latin typeface="Arial" panose="020B0604020202020204" pitchFamily="34" charset="0"/>
                <a:ea typeface="+mn-ea"/>
                <a:cs typeface="Arial" panose="020B0604020202020204" pitchFamily="34" charset="0"/>
              </a:rPr>
              <a:t>En</a:t>
            </a:r>
            <a:r>
              <a:rPr lang="en-US" sz="2400" b="0" i="0" kern="1200" dirty="0">
                <a:solidFill>
                  <a:srgbClr val="002060"/>
                </a:solidFill>
                <a:latin typeface="Arial" panose="020B0604020202020204" pitchFamily="34" charset="0"/>
                <a:ea typeface="+mn-ea"/>
                <a:cs typeface="Arial" panose="020B0604020202020204" pitchFamily="34" charset="0"/>
              </a:rPr>
              <a:t> route Airspaces</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Eglin Corridor</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Beach Corridor</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Tallahassee Class C</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Multiple MOAs</a:t>
            </a:r>
          </a:p>
          <a:p>
            <a:pPr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Airfields for landings</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KCEW (Bob Sikes)</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54J (</a:t>
            </a:r>
            <a:r>
              <a:rPr lang="en-US" sz="2400" b="0" i="0" kern="1200" dirty="0" err="1">
                <a:solidFill>
                  <a:srgbClr val="002060"/>
                </a:solidFill>
                <a:latin typeface="Arial" panose="020B0604020202020204" pitchFamily="34" charset="0"/>
                <a:ea typeface="+mn-ea"/>
                <a:cs typeface="Arial" panose="020B0604020202020204" pitchFamily="34" charset="0"/>
              </a:rPr>
              <a:t>Defuniak</a:t>
            </a:r>
            <a:r>
              <a:rPr lang="en-US" sz="2400" b="0" i="0" kern="1200" dirty="0">
                <a:solidFill>
                  <a:srgbClr val="002060"/>
                </a:solidFill>
                <a:latin typeface="Arial" panose="020B0604020202020204" pitchFamily="34" charset="0"/>
                <a:ea typeface="+mn-ea"/>
                <a:cs typeface="Arial" panose="020B0604020202020204" pitchFamily="34" charset="0"/>
              </a:rPr>
              <a:t> Springs</a:t>
            </a:r>
            <a:r>
              <a:rPr lang="en-US" sz="2400" b="0" i="0" kern="1200" dirty="0" smtClean="0">
                <a:solidFill>
                  <a:srgbClr val="002060"/>
                </a:solidFill>
                <a:latin typeface="Arial" panose="020B0604020202020204" pitchFamily="34" charset="0"/>
                <a:ea typeface="+mn-ea"/>
                <a:cs typeface="Arial" panose="020B0604020202020204" pitchFamily="34" charset="0"/>
              </a:rPr>
              <a:t>)</a:t>
            </a:r>
          </a:p>
          <a:p>
            <a:pPr lvl="2" fontAlgn="base">
              <a:spcBef>
                <a:spcPct val="20000"/>
              </a:spcBef>
              <a:spcAft>
                <a:spcPct val="0"/>
              </a:spcAft>
              <a:buFont typeface="Arial" charset="0"/>
            </a:pPr>
            <a:r>
              <a:rPr lang="en-US" sz="2175" b="0" i="0" kern="1200" dirty="0" smtClean="0">
                <a:solidFill>
                  <a:srgbClr val="002060"/>
                </a:solidFill>
                <a:latin typeface="Arial" panose="020B0604020202020204" pitchFamily="34" charset="0"/>
                <a:ea typeface="+mn-ea"/>
                <a:cs typeface="Arial" panose="020B0604020202020204" pitchFamily="34" charset="0"/>
              </a:rPr>
              <a:t>“Brownout” landings</a:t>
            </a:r>
            <a:endParaRPr lang="en-US" sz="2175" b="0" i="0" kern="1200" dirty="0">
              <a:solidFill>
                <a:srgbClr val="002060"/>
              </a:solidFill>
              <a:latin typeface="Arial" panose="020B0604020202020204" pitchFamily="34" charset="0"/>
              <a:ea typeface="+mn-ea"/>
              <a:cs typeface="Arial" panose="020B0604020202020204" pitchFamily="34" charset="0"/>
            </a:endParaRP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1J0 (Tri-county)</a:t>
            </a:r>
          </a:p>
          <a:p>
            <a:pPr lvl="1" fontAlgn="base">
              <a:spcBef>
                <a:spcPct val="20000"/>
              </a:spcBef>
              <a:spcAft>
                <a:spcPct val="0"/>
              </a:spcAft>
              <a:buFont typeface="Arial" charset="0"/>
            </a:pPr>
            <a:r>
              <a:rPr lang="en-US" sz="2400" b="0" i="0" kern="1200" dirty="0">
                <a:solidFill>
                  <a:srgbClr val="002060"/>
                </a:solidFill>
                <a:latin typeface="Arial" panose="020B0604020202020204" pitchFamily="34" charset="0"/>
                <a:ea typeface="+mn-ea"/>
                <a:cs typeface="Arial" panose="020B0604020202020204" pitchFamily="34" charset="0"/>
              </a:rPr>
              <a:t>KMAI (Mariana)</a:t>
            </a:r>
          </a:p>
          <a:p>
            <a:pPr lvl="1"/>
            <a:endParaRPr lang="en-US" dirty="0"/>
          </a:p>
        </p:txBody>
      </p:sp>
      <p:pic>
        <p:nvPicPr>
          <p:cNvPr id="5" name="Content Placeholder 4" descr="Map&#10;&#10;Description automatically generated">
            <a:extLst>
              <a:ext uri="{FF2B5EF4-FFF2-40B4-BE49-F238E27FC236}">
                <a16:creationId xmlns:a16="http://schemas.microsoft.com/office/drawing/2014/main" id="{5BA3CC85-94F2-4F36-BE96-7D4657B4D2F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004187" y="1843549"/>
            <a:ext cx="8100867" cy="3746651"/>
          </a:xfrm>
          <a:noFill/>
        </p:spPr>
      </p:pic>
    </p:spTree>
    <p:extLst>
      <p:ext uri="{BB962C8B-B14F-4D97-AF65-F5344CB8AC3E}">
        <p14:creationId xmlns:p14="http://schemas.microsoft.com/office/powerpoint/2010/main" val="170797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225B-DFAF-4041-A6BB-17AE978BF27A}"/>
              </a:ext>
            </a:extLst>
          </p:cNvPr>
          <p:cNvSpPr>
            <a:spLocks noGrp="1"/>
          </p:cNvSpPr>
          <p:nvPr>
            <p:ph type="title"/>
          </p:nvPr>
        </p:nvSpPr>
        <p:spPr/>
        <p:txBody>
          <a:bodyPr/>
          <a:lstStyle/>
          <a:p>
            <a:r>
              <a:rPr lang="en-US" dirty="0" smtClean="0"/>
              <a:t>Northern Route Option</a:t>
            </a:r>
            <a:endParaRPr lang="en-US" dirty="0"/>
          </a:p>
        </p:txBody>
      </p:sp>
      <p:pic>
        <p:nvPicPr>
          <p:cNvPr id="5" name="Content Placeholder 4" descr="Map&#10;&#10;Description automatically generated">
            <a:extLst>
              <a:ext uri="{FF2B5EF4-FFF2-40B4-BE49-F238E27FC236}">
                <a16:creationId xmlns:a16="http://schemas.microsoft.com/office/drawing/2014/main" id="{85ACF331-8A60-4551-87B7-C63D12528ED7}"/>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419600" y="1643063"/>
            <a:ext cx="7772400" cy="4333875"/>
          </a:xfrm>
        </p:spPr>
      </p:pic>
      <p:sp>
        <p:nvSpPr>
          <p:cNvPr id="6" name="Content Placeholder 2">
            <a:extLst>
              <a:ext uri="{FF2B5EF4-FFF2-40B4-BE49-F238E27FC236}">
                <a16:creationId xmlns:a16="http://schemas.microsoft.com/office/drawing/2014/main" id="{DB147A1A-17FE-45A6-B95F-D00E03DC1492}"/>
              </a:ext>
            </a:extLst>
          </p:cNvPr>
          <p:cNvSpPr txBox="1">
            <a:spLocks/>
          </p:cNvSpPr>
          <p:nvPr/>
        </p:nvSpPr>
        <p:spPr bwMode="auto">
          <a:xfrm>
            <a:off x="242119" y="1260987"/>
            <a:ext cx="3782961" cy="4562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400" kern="1200">
                <a:solidFill>
                  <a:srgbClr val="002060"/>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Arial" charset="0"/>
              <a:buChar char="–"/>
              <a:defRPr sz="2100" kern="1200">
                <a:solidFill>
                  <a:srgbClr val="002060"/>
                </a:solidFill>
                <a:latin typeface="Arial" panose="020B0604020202020204" pitchFamily="34" charset="0"/>
                <a:ea typeface="+mn-ea"/>
                <a:cs typeface="Arial" panose="020B0604020202020204" pitchFamily="34" charset="0"/>
              </a:defRPr>
            </a:lvl2pPr>
            <a:lvl3pPr marL="857250" indent="-171450" algn="l" rtl="0" eaLnBrk="1" fontAlgn="base" hangingPunct="1">
              <a:spcBef>
                <a:spcPct val="20000"/>
              </a:spcBef>
              <a:spcAft>
                <a:spcPct val="0"/>
              </a:spcAft>
              <a:buFont typeface="Arial" charset="0"/>
              <a:buChar char="•"/>
              <a:defRPr sz="1800" kern="1200">
                <a:solidFill>
                  <a:srgbClr val="002060"/>
                </a:solidFill>
                <a:latin typeface="Arial" panose="020B0604020202020204" pitchFamily="34" charset="0"/>
                <a:ea typeface="+mn-ea"/>
                <a:cs typeface="Arial" panose="020B0604020202020204" pitchFamily="34" charset="0"/>
              </a:defRPr>
            </a:lvl3pPr>
            <a:lvl4pPr marL="1200150" indent="-171450" algn="l" rtl="0" eaLnBrk="1" fontAlgn="base" hangingPunct="1">
              <a:spcBef>
                <a:spcPct val="20000"/>
              </a:spcBef>
              <a:spcAft>
                <a:spcPct val="0"/>
              </a:spcAft>
              <a:buFont typeface="Arial" charset="0"/>
              <a:buChar char="–"/>
              <a:defRPr sz="1500" kern="1200">
                <a:solidFill>
                  <a:srgbClr val="002060"/>
                </a:solidFill>
                <a:latin typeface="Arial" panose="020B0604020202020204" pitchFamily="34" charset="0"/>
                <a:ea typeface="+mn-ea"/>
                <a:cs typeface="Arial" panose="020B0604020202020204" pitchFamily="34" charset="0"/>
              </a:defRPr>
            </a:lvl4pPr>
            <a:lvl5pPr marL="1543050" indent="-171450" algn="l" rtl="0" eaLnBrk="1" fontAlgn="base" hangingPunct="1">
              <a:spcBef>
                <a:spcPct val="20000"/>
              </a:spcBef>
              <a:spcAft>
                <a:spcPct val="0"/>
              </a:spcAft>
              <a:buFont typeface="Arial" charset="0"/>
              <a:buChar char="»"/>
              <a:defRPr sz="1500" kern="1200">
                <a:solidFill>
                  <a:srgbClr val="00206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Destination:</a:t>
            </a:r>
          </a:p>
          <a:p>
            <a:pPr lvl="1"/>
            <a:r>
              <a:rPr lang="en-US" dirty="0" smtClean="0"/>
              <a:t>KDHN (Dothan, AL)</a:t>
            </a:r>
            <a:endParaRPr lang="en-US" dirty="0"/>
          </a:p>
          <a:p>
            <a:pPr lvl="1"/>
            <a:r>
              <a:rPr lang="en-US" dirty="0" smtClean="0"/>
              <a:t>KMGM (Montgomery, AL)</a:t>
            </a:r>
            <a:endParaRPr lang="en-US" dirty="0"/>
          </a:p>
          <a:p>
            <a:r>
              <a:rPr lang="en-US" dirty="0" err="1" smtClean="0"/>
              <a:t>En</a:t>
            </a:r>
            <a:r>
              <a:rPr lang="en-US" dirty="0" smtClean="0"/>
              <a:t> route Airspaces</a:t>
            </a:r>
            <a:endParaRPr lang="en-US" dirty="0"/>
          </a:p>
          <a:p>
            <a:pPr lvl="1"/>
            <a:r>
              <a:rPr lang="en-US" dirty="0"/>
              <a:t>Rose Hill MOA</a:t>
            </a:r>
          </a:p>
          <a:p>
            <a:pPr lvl="1"/>
            <a:r>
              <a:rPr lang="en-US" dirty="0"/>
              <a:t>Fort Rucker OLFs</a:t>
            </a:r>
          </a:p>
          <a:p>
            <a:pPr lvl="1"/>
            <a:r>
              <a:rPr lang="en-US" dirty="0"/>
              <a:t>Dothan Class D</a:t>
            </a:r>
          </a:p>
          <a:p>
            <a:pPr lvl="1"/>
            <a:r>
              <a:rPr lang="en-US" dirty="0"/>
              <a:t>Montgomery TRSA</a:t>
            </a:r>
          </a:p>
          <a:p>
            <a:r>
              <a:rPr lang="en-US" dirty="0"/>
              <a:t>Airfields for landing</a:t>
            </a:r>
          </a:p>
          <a:p>
            <a:pPr lvl="1"/>
            <a:r>
              <a:rPr lang="en-US" dirty="0"/>
              <a:t>KCEW (Crestview)</a:t>
            </a:r>
          </a:p>
          <a:p>
            <a:pPr lvl="1"/>
            <a:r>
              <a:rPr lang="en-US" dirty="0"/>
              <a:t>0J4 (Florala)</a:t>
            </a:r>
          </a:p>
          <a:p>
            <a:pPr lvl="1"/>
            <a:r>
              <a:rPr lang="en-US" dirty="0"/>
              <a:t>79J (Andalusia)</a:t>
            </a:r>
          </a:p>
          <a:p>
            <a:pPr lvl="1"/>
            <a:endParaRPr lang="en-US" dirty="0"/>
          </a:p>
        </p:txBody>
      </p:sp>
    </p:spTree>
    <p:extLst>
      <p:ext uri="{BB962C8B-B14F-4D97-AF65-F5344CB8AC3E}">
        <p14:creationId xmlns:p14="http://schemas.microsoft.com/office/powerpoint/2010/main" val="25949577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98F8-2308-44F1-91AC-D4BD53DC5403}"/>
              </a:ext>
            </a:extLst>
          </p:cNvPr>
          <p:cNvSpPr>
            <a:spLocks noGrp="1"/>
          </p:cNvSpPr>
          <p:nvPr>
            <p:ph type="title"/>
          </p:nvPr>
        </p:nvSpPr>
        <p:spPr/>
        <p:txBody>
          <a:bodyPr/>
          <a:lstStyle/>
          <a:p>
            <a:r>
              <a:rPr lang="en-US" dirty="0" smtClean="0"/>
              <a:t>Western Route Options</a:t>
            </a:r>
            <a:endParaRPr lang="en-US" dirty="0"/>
          </a:p>
        </p:txBody>
      </p:sp>
      <p:pic>
        <p:nvPicPr>
          <p:cNvPr id="5" name="Content Placeholder 4" descr="Map&#10;&#10;Description automatically generated">
            <a:extLst>
              <a:ext uri="{FF2B5EF4-FFF2-40B4-BE49-F238E27FC236}">
                <a16:creationId xmlns:a16="http://schemas.microsoft.com/office/drawing/2014/main" id="{718882AD-CE5F-4406-8671-7B1C55C5BFD9}"/>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581400" y="1966913"/>
            <a:ext cx="8610600" cy="3605212"/>
          </a:xfrm>
        </p:spPr>
      </p:pic>
      <p:sp>
        <p:nvSpPr>
          <p:cNvPr id="6" name="Content Placeholder 2">
            <a:extLst>
              <a:ext uri="{FF2B5EF4-FFF2-40B4-BE49-F238E27FC236}">
                <a16:creationId xmlns:a16="http://schemas.microsoft.com/office/drawing/2014/main" id="{033E985F-0FDF-4277-88CF-98DDD0F2FA07}"/>
              </a:ext>
            </a:extLst>
          </p:cNvPr>
          <p:cNvSpPr txBox="1">
            <a:spLocks/>
          </p:cNvSpPr>
          <p:nvPr/>
        </p:nvSpPr>
        <p:spPr bwMode="auto">
          <a:xfrm>
            <a:off x="162234" y="1276573"/>
            <a:ext cx="3782961" cy="4562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400" kern="1200">
                <a:solidFill>
                  <a:srgbClr val="002060"/>
                </a:solidFill>
                <a:latin typeface="Arial" panose="020B0604020202020204" pitchFamily="34" charset="0"/>
                <a:ea typeface="+mn-ea"/>
                <a:cs typeface="Arial" panose="020B0604020202020204" pitchFamily="34" charset="0"/>
              </a:defRPr>
            </a:lvl1pPr>
            <a:lvl2pPr marL="557213" indent="-214313" algn="l" rtl="0" eaLnBrk="1" fontAlgn="base" hangingPunct="1">
              <a:spcBef>
                <a:spcPct val="20000"/>
              </a:spcBef>
              <a:spcAft>
                <a:spcPct val="0"/>
              </a:spcAft>
              <a:buFont typeface="Arial" charset="0"/>
              <a:buChar char="–"/>
              <a:defRPr sz="2100" kern="1200">
                <a:solidFill>
                  <a:srgbClr val="002060"/>
                </a:solidFill>
                <a:latin typeface="Arial" panose="020B0604020202020204" pitchFamily="34" charset="0"/>
                <a:ea typeface="+mn-ea"/>
                <a:cs typeface="Arial" panose="020B0604020202020204" pitchFamily="34" charset="0"/>
              </a:defRPr>
            </a:lvl2pPr>
            <a:lvl3pPr marL="857250" indent="-171450" algn="l" rtl="0" eaLnBrk="1" fontAlgn="base" hangingPunct="1">
              <a:spcBef>
                <a:spcPct val="20000"/>
              </a:spcBef>
              <a:spcAft>
                <a:spcPct val="0"/>
              </a:spcAft>
              <a:buFont typeface="Arial" charset="0"/>
              <a:buChar char="•"/>
              <a:defRPr sz="1800" kern="1200">
                <a:solidFill>
                  <a:srgbClr val="002060"/>
                </a:solidFill>
                <a:latin typeface="Arial" panose="020B0604020202020204" pitchFamily="34" charset="0"/>
                <a:ea typeface="+mn-ea"/>
                <a:cs typeface="Arial" panose="020B0604020202020204" pitchFamily="34" charset="0"/>
              </a:defRPr>
            </a:lvl3pPr>
            <a:lvl4pPr marL="1200150" indent="-171450" algn="l" rtl="0" eaLnBrk="1" fontAlgn="base" hangingPunct="1">
              <a:spcBef>
                <a:spcPct val="20000"/>
              </a:spcBef>
              <a:spcAft>
                <a:spcPct val="0"/>
              </a:spcAft>
              <a:buFont typeface="Arial" charset="0"/>
              <a:buChar char="–"/>
              <a:defRPr sz="1500" kern="1200">
                <a:solidFill>
                  <a:srgbClr val="002060"/>
                </a:solidFill>
                <a:latin typeface="Arial" panose="020B0604020202020204" pitchFamily="34" charset="0"/>
                <a:ea typeface="+mn-ea"/>
                <a:cs typeface="Arial" panose="020B0604020202020204" pitchFamily="34" charset="0"/>
              </a:defRPr>
            </a:lvl4pPr>
            <a:lvl5pPr marL="1543050" indent="-171450" algn="l" rtl="0" eaLnBrk="1" fontAlgn="base" hangingPunct="1">
              <a:spcBef>
                <a:spcPct val="20000"/>
              </a:spcBef>
              <a:spcAft>
                <a:spcPct val="0"/>
              </a:spcAft>
              <a:buFont typeface="Arial" charset="0"/>
              <a:buChar char="»"/>
              <a:defRPr sz="1500" kern="1200">
                <a:solidFill>
                  <a:srgbClr val="00206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800" dirty="0"/>
              <a:t>Destinations</a:t>
            </a:r>
          </a:p>
          <a:p>
            <a:pPr lvl="1"/>
            <a:r>
              <a:rPr lang="en-US" sz="1500" dirty="0" smtClean="0"/>
              <a:t>KJKA (Gulf Shores, AL)</a:t>
            </a:r>
            <a:endParaRPr lang="en-US" sz="1500" dirty="0"/>
          </a:p>
          <a:p>
            <a:pPr lvl="1"/>
            <a:r>
              <a:rPr lang="en-US" sz="1500" dirty="0" smtClean="0"/>
              <a:t>KMOB/KBFM (Mobile, AL)</a:t>
            </a:r>
          </a:p>
          <a:p>
            <a:pPr lvl="1"/>
            <a:r>
              <a:rPr lang="en-US" sz="1500" dirty="0" smtClean="0"/>
              <a:t>KPQL (Pascagoula, MS)</a:t>
            </a:r>
            <a:endParaRPr lang="en-US" sz="1500" dirty="0"/>
          </a:p>
          <a:p>
            <a:pPr lvl="1"/>
            <a:r>
              <a:rPr lang="en-US" sz="1500" dirty="0" smtClean="0"/>
              <a:t>KGPT (Gulfport, LA)</a:t>
            </a:r>
            <a:endParaRPr lang="en-US" sz="1500" dirty="0"/>
          </a:p>
          <a:p>
            <a:pPr lvl="1"/>
            <a:r>
              <a:rPr lang="en-US" sz="1500" dirty="0" smtClean="0"/>
              <a:t>KHSA (Stennis, LA)</a:t>
            </a:r>
            <a:endParaRPr lang="en-US" sz="1500" dirty="0"/>
          </a:p>
          <a:p>
            <a:r>
              <a:rPr lang="en-US" sz="1800" dirty="0" err="1" smtClean="0"/>
              <a:t>En</a:t>
            </a:r>
            <a:r>
              <a:rPr lang="en-US" sz="1800" dirty="0" smtClean="0"/>
              <a:t> route Airspaces</a:t>
            </a:r>
            <a:endParaRPr lang="en-US" sz="1800" dirty="0"/>
          </a:p>
          <a:p>
            <a:pPr lvl="1"/>
            <a:r>
              <a:rPr lang="en-US" sz="1800" dirty="0"/>
              <a:t>Pensacola Class C</a:t>
            </a:r>
          </a:p>
          <a:p>
            <a:pPr lvl="1"/>
            <a:r>
              <a:rPr lang="en-US" sz="1800" dirty="0"/>
              <a:t>Mobile Class C</a:t>
            </a:r>
          </a:p>
          <a:p>
            <a:pPr lvl="1"/>
            <a:r>
              <a:rPr lang="en-US" sz="1800" dirty="0"/>
              <a:t>Gulfport TRSA</a:t>
            </a:r>
          </a:p>
          <a:p>
            <a:r>
              <a:rPr lang="en-US" sz="1800" dirty="0"/>
              <a:t>Airfields for landing</a:t>
            </a:r>
          </a:p>
          <a:p>
            <a:pPr lvl="1"/>
            <a:r>
              <a:rPr lang="en-US" sz="1800" dirty="0"/>
              <a:t>82J (Ferguson)</a:t>
            </a:r>
          </a:p>
          <a:p>
            <a:pPr lvl="1"/>
            <a:r>
              <a:rPr lang="en-US" sz="1800" dirty="0"/>
              <a:t>KJKA (Jack Edwards)</a:t>
            </a:r>
          </a:p>
          <a:p>
            <a:pPr lvl="1"/>
            <a:r>
              <a:rPr lang="en-US" sz="1800" dirty="0"/>
              <a:t>KCQF (Sunny Callahan)</a:t>
            </a:r>
          </a:p>
          <a:p>
            <a:pPr lvl="1"/>
            <a:r>
              <a:rPr lang="en-US" sz="1800" dirty="0"/>
              <a:t>0R1 (Atmore)</a:t>
            </a:r>
          </a:p>
          <a:p>
            <a:pPr lvl="1"/>
            <a:r>
              <a:rPr lang="en-US" sz="1800" dirty="0"/>
              <a:t>1R8 (Bay </a:t>
            </a:r>
            <a:r>
              <a:rPr lang="en-US" sz="1800" dirty="0" smtClean="0"/>
              <a:t>Minette)</a:t>
            </a:r>
          </a:p>
          <a:p>
            <a:pPr marL="342900" lvl="1" indent="0">
              <a:buNone/>
            </a:pPr>
            <a:endParaRPr lang="en-US" sz="1800" dirty="0" smtClean="0"/>
          </a:p>
          <a:p>
            <a:pPr marL="342900" lvl="1" indent="0">
              <a:buNone/>
            </a:pPr>
            <a:r>
              <a:rPr lang="en-US" sz="2000" dirty="0"/>
              <a:t/>
            </a:r>
            <a:br>
              <a:rPr lang="en-US" sz="2000" dirty="0"/>
            </a:br>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33727879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794" y="5477923"/>
            <a:ext cx="9855200" cy="369334"/>
          </a:xfrm>
        </p:spPr>
        <p:txBody>
          <a:bodyPr/>
          <a:lstStyle/>
          <a:p>
            <a:r>
              <a:rPr lang="en-US" dirty="0" smtClean="0"/>
              <a:t>Send any questions to Squadron Formation Stage Lead</a:t>
            </a:r>
            <a:endParaRPr lang="en-US"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466012" y="1521784"/>
            <a:ext cx="4920342" cy="3283170"/>
          </a:xfrm>
        </p:spPr>
      </p:pic>
    </p:spTree>
    <p:extLst>
      <p:ext uri="{BB962C8B-B14F-4D97-AF65-F5344CB8AC3E}">
        <p14:creationId xmlns:p14="http://schemas.microsoft.com/office/powerpoint/2010/main" val="10311802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Syllabus Events</a:t>
            </a:r>
            <a:endParaRPr lang="en-US" dirty="0"/>
          </a:p>
        </p:txBody>
      </p:sp>
      <p:sp>
        <p:nvSpPr>
          <p:cNvPr id="3" name="Content Placeholder 2"/>
          <p:cNvSpPr>
            <a:spLocks noGrp="1"/>
          </p:cNvSpPr>
          <p:nvPr>
            <p:ph type="body" idx="1"/>
          </p:nvPr>
        </p:nvSpPr>
        <p:spPr>
          <a:xfrm>
            <a:off x="1016000" y="1266691"/>
            <a:ext cx="10160000" cy="5243692"/>
          </a:xfrm>
        </p:spPr>
        <p:txBody>
          <a:bodyPr>
            <a:normAutofit/>
          </a:bodyPr>
          <a:lstStyle/>
          <a:p>
            <a:r>
              <a:rPr lang="en-US" sz="2000" dirty="0" smtClean="0"/>
              <a:t>IP led “Walk Through”</a:t>
            </a:r>
          </a:p>
          <a:p>
            <a:pPr lvl="1"/>
            <a:r>
              <a:rPr lang="en-US" sz="2000" dirty="0" smtClean="0"/>
              <a:t>Conducted during FRM4001 brief</a:t>
            </a:r>
          </a:p>
          <a:p>
            <a:r>
              <a:rPr lang="en-US" sz="2000" dirty="0" smtClean="0"/>
              <a:t>FRM3001</a:t>
            </a:r>
          </a:p>
          <a:p>
            <a:pPr lvl="1"/>
            <a:r>
              <a:rPr lang="en-US" sz="2000" dirty="0" err="1" smtClean="0"/>
              <a:t>Sim</a:t>
            </a:r>
            <a:r>
              <a:rPr lang="en-US" sz="2000" dirty="0" smtClean="0"/>
              <a:t> event with CI. </a:t>
            </a:r>
          </a:p>
          <a:p>
            <a:pPr lvl="1"/>
            <a:r>
              <a:rPr lang="en-US" sz="2000" dirty="0" smtClean="0"/>
              <a:t>First look at formation maneuvers with a Lead (recorded videos)</a:t>
            </a:r>
          </a:p>
          <a:p>
            <a:r>
              <a:rPr lang="en-US" sz="2000" dirty="0" smtClean="0"/>
              <a:t>FRM4001/4002</a:t>
            </a:r>
          </a:p>
          <a:p>
            <a:pPr lvl="1"/>
            <a:r>
              <a:rPr lang="en-US" sz="2000" dirty="0" smtClean="0"/>
              <a:t>Standard flights with the formation maneuvers per grade card</a:t>
            </a:r>
          </a:p>
          <a:p>
            <a:r>
              <a:rPr lang="en-US" sz="2000" dirty="0"/>
              <a:t>FRM4003</a:t>
            </a:r>
          </a:p>
          <a:p>
            <a:pPr lvl="1"/>
            <a:r>
              <a:rPr lang="en-US" sz="2000" dirty="0"/>
              <a:t>Section Low Level Flight </a:t>
            </a:r>
          </a:p>
          <a:p>
            <a:pPr lvl="1"/>
            <a:r>
              <a:rPr lang="en-US" sz="2000" dirty="0"/>
              <a:t>Usually paired with FRM4002 (Florala Out-and-In)</a:t>
            </a:r>
          </a:p>
          <a:p>
            <a:r>
              <a:rPr lang="en-US" sz="2000" dirty="0" smtClean="0"/>
              <a:t>FRM4101A </a:t>
            </a:r>
            <a:r>
              <a:rPr lang="en-US" sz="2000" dirty="0"/>
              <a:t>and </a:t>
            </a:r>
            <a:r>
              <a:rPr lang="en-US" sz="2000" dirty="0" smtClean="0"/>
              <a:t>FRM4102A Capstone</a:t>
            </a:r>
            <a:endParaRPr lang="en-US" sz="2000" dirty="0"/>
          </a:p>
          <a:p>
            <a:pPr lvl="1"/>
            <a:r>
              <a:rPr lang="en-US" sz="2000" dirty="0" smtClean="0"/>
              <a:t>Out and in profile</a:t>
            </a:r>
          </a:p>
          <a:p>
            <a:pPr marL="342900" lvl="1" indent="0">
              <a:buNone/>
            </a:pPr>
            <a:endParaRPr lang="en-US" sz="2000" dirty="0" smtClean="0"/>
          </a:p>
        </p:txBody>
      </p:sp>
    </p:spTree>
    <p:extLst>
      <p:ext uri="{BB962C8B-B14F-4D97-AF65-F5344CB8AC3E}">
        <p14:creationId xmlns:p14="http://schemas.microsoft.com/office/powerpoint/2010/main" val="40144876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Bridge </a:t>
            </a:r>
            <a:r>
              <a:rPr lang="en-US" dirty="0" smtClean="0"/>
              <a:t>Capstone Events</a:t>
            </a:r>
            <a:endParaRPr lang="en-US" dirty="0"/>
          </a:p>
        </p:txBody>
      </p:sp>
      <p:sp>
        <p:nvSpPr>
          <p:cNvPr id="3" name="Content Placeholder 2"/>
          <p:cNvSpPr>
            <a:spLocks noGrp="1"/>
          </p:cNvSpPr>
          <p:nvPr>
            <p:ph type="body" idx="1"/>
          </p:nvPr>
        </p:nvSpPr>
        <p:spPr/>
        <p:txBody>
          <a:bodyPr>
            <a:normAutofit/>
          </a:bodyPr>
          <a:lstStyle/>
          <a:p>
            <a:r>
              <a:rPr lang="en-US" dirty="0" smtClean="0"/>
              <a:t>Possible FRM4101/FRM4102 Destination Options</a:t>
            </a:r>
            <a:endParaRPr lang="en-US" dirty="0"/>
          </a:p>
          <a:p>
            <a:pPr lvl="1"/>
            <a:r>
              <a:rPr lang="en-US" dirty="0" smtClean="0"/>
              <a:t>Mobile, AL</a:t>
            </a:r>
          </a:p>
          <a:p>
            <a:pPr lvl="1"/>
            <a:r>
              <a:rPr lang="en-US" dirty="0" smtClean="0"/>
              <a:t>Andalusia, AL </a:t>
            </a:r>
            <a:endParaRPr lang="en-US" dirty="0"/>
          </a:p>
          <a:p>
            <a:pPr lvl="1"/>
            <a:r>
              <a:rPr lang="en-US" dirty="0" smtClean="0"/>
              <a:t>Stennis, LA</a:t>
            </a:r>
          </a:p>
          <a:p>
            <a:pPr lvl="1"/>
            <a:r>
              <a:rPr lang="en-US" dirty="0" smtClean="0"/>
              <a:t>Pascagoula, MS </a:t>
            </a:r>
            <a:endParaRPr lang="en-US" dirty="0"/>
          </a:p>
          <a:p>
            <a:pPr lvl="1"/>
            <a:r>
              <a:rPr lang="en-US" dirty="0" smtClean="0"/>
              <a:t>Tallahassee, FL</a:t>
            </a:r>
            <a:endParaRPr lang="en-US" dirty="0"/>
          </a:p>
          <a:p>
            <a:pPr lvl="1"/>
            <a:r>
              <a:rPr lang="en-US" dirty="0" smtClean="0"/>
              <a:t>Gulfport, LA</a:t>
            </a:r>
            <a:endParaRPr lang="en-US" dirty="0"/>
          </a:p>
          <a:p>
            <a:pPr lvl="1"/>
            <a:r>
              <a:rPr lang="en-US" dirty="0" smtClean="0"/>
              <a:t>Gulf Shores, AL</a:t>
            </a:r>
            <a:endParaRPr lang="en-US" dirty="0"/>
          </a:p>
          <a:p>
            <a:pPr lvl="1"/>
            <a:r>
              <a:rPr lang="en-US" dirty="0" smtClean="0"/>
              <a:t>Montgomery, AL</a:t>
            </a:r>
          </a:p>
          <a:p>
            <a:pPr lvl="1"/>
            <a:r>
              <a:rPr lang="en-US" dirty="0" smtClean="0"/>
              <a:t>Dothan, AL</a:t>
            </a:r>
            <a:endParaRPr lang="en-US" dirty="0"/>
          </a:p>
          <a:p>
            <a:pPr lvl="1"/>
            <a:endParaRPr lang="en-US" dirty="0"/>
          </a:p>
        </p:txBody>
      </p:sp>
    </p:spTree>
    <p:extLst>
      <p:ext uri="{BB962C8B-B14F-4D97-AF65-F5344CB8AC3E}">
        <p14:creationId xmlns:p14="http://schemas.microsoft.com/office/powerpoint/2010/main" val="32333396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6588-A47A-418F-BD5B-D083C5BC9FE9}"/>
              </a:ext>
            </a:extLst>
          </p:cNvPr>
          <p:cNvSpPr>
            <a:spLocks noGrp="1"/>
          </p:cNvSpPr>
          <p:nvPr>
            <p:ph type="title"/>
          </p:nvPr>
        </p:nvSpPr>
        <p:spPr>
          <a:xfrm>
            <a:off x="2091005" y="0"/>
            <a:ext cx="7886700" cy="963872"/>
          </a:xfrm>
        </p:spPr>
        <p:txBody>
          <a:bodyPr>
            <a:normAutofit/>
          </a:bodyPr>
          <a:lstStyle/>
          <a:p>
            <a:r>
              <a:rPr lang="en-US" sz="3200" dirty="0"/>
              <a:t>Formation Capstone Destinations</a:t>
            </a:r>
          </a:p>
        </p:txBody>
      </p:sp>
      <p:sp>
        <p:nvSpPr>
          <p:cNvPr id="8" name="TextBox 7">
            <a:extLst>
              <a:ext uri="{FF2B5EF4-FFF2-40B4-BE49-F238E27FC236}">
                <a16:creationId xmlns:a16="http://schemas.microsoft.com/office/drawing/2014/main" id="{91C2E422-90CB-44DD-A5B8-091439C438BD}"/>
              </a:ext>
            </a:extLst>
          </p:cNvPr>
          <p:cNvSpPr txBox="1"/>
          <p:nvPr/>
        </p:nvSpPr>
        <p:spPr>
          <a:xfrm>
            <a:off x="2091005" y="1381393"/>
            <a:ext cx="78867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Crews should utilize a location to provide an out and in</a:t>
            </a:r>
          </a:p>
          <a:p>
            <a:pPr marL="285750" indent="-285750">
              <a:buFont typeface="Arial" panose="020B0604020202020204" pitchFamily="34" charset="0"/>
              <a:buChar char="•"/>
            </a:pPr>
            <a:r>
              <a:rPr lang="en-US" dirty="0"/>
              <a:t>Crews can utilize other airports/LZs along the route for formation </a:t>
            </a:r>
            <a:r>
              <a:rPr lang="en-US" dirty="0" smtClean="0"/>
              <a:t>landings</a:t>
            </a:r>
          </a:p>
          <a:p>
            <a:pPr marL="285750" indent="-285750">
              <a:buFont typeface="Arial" panose="020B0604020202020204" pitchFamily="34" charset="0"/>
              <a:buChar char="•"/>
            </a:pPr>
            <a:r>
              <a:rPr lang="en-US" dirty="0" smtClean="0"/>
              <a:t>Crews will stay within 150nm/2hr legs</a:t>
            </a:r>
            <a:endParaRPr lang="en-US" dirty="0"/>
          </a:p>
        </p:txBody>
      </p:sp>
      <p:sp>
        <p:nvSpPr>
          <p:cNvPr id="19" name="TextBox 18">
            <a:extLst>
              <a:ext uri="{FF2B5EF4-FFF2-40B4-BE49-F238E27FC236}">
                <a16:creationId xmlns:a16="http://schemas.microsoft.com/office/drawing/2014/main" id="{653E79F7-8E1B-4445-8E23-8A7CB9E47731}"/>
              </a:ext>
            </a:extLst>
          </p:cNvPr>
          <p:cNvSpPr txBox="1"/>
          <p:nvPr/>
        </p:nvSpPr>
        <p:spPr>
          <a:xfrm>
            <a:off x="1044952" y="3159369"/>
            <a:ext cx="1530647" cy="507831"/>
          </a:xfrm>
          <a:prstGeom prst="rect">
            <a:avLst/>
          </a:prstGeom>
          <a:noFill/>
        </p:spPr>
        <p:txBody>
          <a:bodyPr wrap="square" rtlCol="0">
            <a:spAutoFit/>
          </a:bodyPr>
          <a:lstStyle/>
          <a:p>
            <a:r>
              <a:rPr lang="en-US" sz="1350" dirty="0"/>
              <a:t>KMOB / KBFM</a:t>
            </a:r>
            <a:br>
              <a:rPr lang="en-US" sz="1350" dirty="0"/>
            </a:br>
            <a:r>
              <a:rPr lang="en-US" sz="1350" dirty="0"/>
              <a:t>Mobile, AL</a:t>
            </a:r>
          </a:p>
        </p:txBody>
      </p:sp>
      <p:sp>
        <p:nvSpPr>
          <p:cNvPr id="20" name="TextBox 19">
            <a:extLst>
              <a:ext uri="{FF2B5EF4-FFF2-40B4-BE49-F238E27FC236}">
                <a16:creationId xmlns:a16="http://schemas.microsoft.com/office/drawing/2014/main" id="{0D4073F5-62ED-4612-9E27-CA3728E085CD}"/>
              </a:ext>
            </a:extLst>
          </p:cNvPr>
          <p:cNvSpPr txBox="1"/>
          <p:nvPr/>
        </p:nvSpPr>
        <p:spPr>
          <a:xfrm>
            <a:off x="560358" y="4297434"/>
            <a:ext cx="1530647" cy="1131079"/>
          </a:xfrm>
          <a:prstGeom prst="rect">
            <a:avLst/>
          </a:prstGeom>
          <a:noFill/>
        </p:spPr>
        <p:txBody>
          <a:bodyPr wrap="square" rtlCol="0">
            <a:spAutoFit/>
          </a:bodyPr>
          <a:lstStyle/>
          <a:p>
            <a:r>
              <a:rPr lang="en-US" sz="1350" dirty="0"/>
              <a:t>KGPT</a:t>
            </a:r>
          </a:p>
          <a:p>
            <a:r>
              <a:rPr lang="en-US" sz="1350" dirty="0"/>
              <a:t>Gulfport, LA</a:t>
            </a:r>
          </a:p>
          <a:p>
            <a:endParaRPr lang="en-US" sz="1350" dirty="0"/>
          </a:p>
          <a:p>
            <a:r>
              <a:rPr lang="en-US" sz="1350" dirty="0"/>
              <a:t>KHSA</a:t>
            </a:r>
          </a:p>
          <a:p>
            <a:r>
              <a:rPr lang="en-US" sz="1350" dirty="0"/>
              <a:t>Stennis, LA</a:t>
            </a:r>
          </a:p>
        </p:txBody>
      </p:sp>
      <p:pic>
        <p:nvPicPr>
          <p:cNvPr id="4" name="Picture 3" descr="A picture containing text, map&#10;&#10;Description automatically generated">
            <a:extLst>
              <a:ext uri="{FF2B5EF4-FFF2-40B4-BE49-F238E27FC236}">
                <a16:creationId xmlns:a16="http://schemas.microsoft.com/office/drawing/2014/main" id="{46C86A48-C40E-47C6-8E35-11638456E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760" y="2931200"/>
            <a:ext cx="5730976" cy="2964933"/>
          </a:xfrm>
          <a:prstGeom prst="rect">
            <a:avLst/>
          </a:prstGeom>
        </p:spPr>
      </p:pic>
      <p:cxnSp>
        <p:nvCxnSpPr>
          <p:cNvPr id="5" name="Straight Arrow Connector 4">
            <a:extLst>
              <a:ext uri="{FF2B5EF4-FFF2-40B4-BE49-F238E27FC236}">
                <a16:creationId xmlns:a16="http://schemas.microsoft.com/office/drawing/2014/main" id="{FCF835DE-67BC-46E0-B5A7-1E720D51ED47}"/>
              </a:ext>
            </a:extLst>
          </p:cNvPr>
          <p:cNvCxnSpPr>
            <a:cxnSpLocks/>
          </p:cNvCxnSpPr>
          <p:nvPr/>
        </p:nvCxnSpPr>
        <p:spPr>
          <a:xfrm flipV="1">
            <a:off x="6977303" y="4213595"/>
            <a:ext cx="1766200" cy="400144"/>
          </a:xfrm>
          <a:prstGeom prst="straightConnector1">
            <a:avLst/>
          </a:prstGeom>
          <a:ln w="381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E850037-DE4C-4FE6-B608-E88EC231B015}"/>
              </a:ext>
            </a:extLst>
          </p:cNvPr>
          <p:cNvCxnSpPr>
            <a:cxnSpLocks/>
          </p:cNvCxnSpPr>
          <p:nvPr/>
        </p:nvCxnSpPr>
        <p:spPr>
          <a:xfrm flipV="1">
            <a:off x="6330408" y="2892856"/>
            <a:ext cx="2480553" cy="744165"/>
          </a:xfrm>
          <a:prstGeom prst="straightConnector1">
            <a:avLst/>
          </a:prstGeom>
          <a:ln w="381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B57141-0368-4297-B779-3374DB260A89}"/>
              </a:ext>
            </a:extLst>
          </p:cNvPr>
          <p:cNvCxnSpPr>
            <a:cxnSpLocks/>
          </p:cNvCxnSpPr>
          <p:nvPr/>
        </p:nvCxnSpPr>
        <p:spPr>
          <a:xfrm>
            <a:off x="7669853" y="5318067"/>
            <a:ext cx="1011914" cy="220893"/>
          </a:xfrm>
          <a:prstGeom prst="straightConnector1">
            <a:avLst/>
          </a:prstGeom>
          <a:ln w="381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4D2996-50A9-4C8D-A0E0-EFA257632E60}"/>
              </a:ext>
            </a:extLst>
          </p:cNvPr>
          <p:cNvCxnSpPr>
            <a:cxnSpLocks/>
          </p:cNvCxnSpPr>
          <p:nvPr/>
        </p:nvCxnSpPr>
        <p:spPr>
          <a:xfrm flipH="1" flipV="1">
            <a:off x="2392729" y="3497257"/>
            <a:ext cx="2310871" cy="1514727"/>
          </a:xfrm>
          <a:prstGeom prst="straightConnector1">
            <a:avLst/>
          </a:prstGeom>
          <a:ln w="381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86FF13E-B79B-4715-93CA-64BD59943C94}"/>
              </a:ext>
            </a:extLst>
          </p:cNvPr>
          <p:cNvGrpSpPr/>
          <p:nvPr/>
        </p:nvGrpSpPr>
        <p:grpSpPr>
          <a:xfrm>
            <a:off x="1636939" y="4570202"/>
            <a:ext cx="2474533" cy="803752"/>
            <a:chOff x="2667686" y="3745981"/>
            <a:chExt cx="3677828" cy="783262"/>
          </a:xfrm>
        </p:grpSpPr>
        <p:cxnSp>
          <p:nvCxnSpPr>
            <p:cNvPr id="17" name="Straight Arrow Connector 16">
              <a:extLst>
                <a:ext uri="{FF2B5EF4-FFF2-40B4-BE49-F238E27FC236}">
                  <a16:creationId xmlns:a16="http://schemas.microsoft.com/office/drawing/2014/main" id="{A365E8F3-81C9-4313-A8EA-3FB171A81ED1}"/>
                </a:ext>
              </a:extLst>
            </p:cNvPr>
            <p:cNvCxnSpPr>
              <a:cxnSpLocks/>
            </p:cNvCxnSpPr>
            <p:nvPr/>
          </p:nvCxnSpPr>
          <p:spPr>
            <a:xfrm flipH="1" flipV="1">
              <a:off x="2667686" y="3745981"/>
              <a:ext cx="3365854" cy="783262"/>
            </a:xfrm>
            <a:prstGeom prst="straightConnector1">
              <a:avLst/>
            </a:prstGeom>
            <a:ln w="381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186410C-3A9D-40D1-9647-F244EC028087}"/>
                </a:ext>
              </a:extLst>
            </p:cNvPr>
            <p:cNvCxnSpPr>
              <a:cxnSpLocks/>
            </p:cNvCxnSpPr>
            <p:nvPr/>
          </p:nvCxnSpPr>
          <p:spPr>
            <a:xfrm>
              <a:off x="5529028" y="4406209"/>
              <a:ext cx="816486" cy="685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B4BC41E9-88DA-45EF-80C0-EB101E8B3F03}"/>
              </a:ext>
            </a:extLst>
          </p:cNvPr>
          <p:cNvSpPr txBox="1"/>
          <p:nvPr/>
        </p:nvSpPr>
        <p:spPr>
          <a:xfrm>
            <a:off x="9046270" y="5285424"/>
            <a:ext cx="1530647" cy="507831"/>
          </a:xfrm>
          <a:prstGeom prst="rect">
            <a:avLst/>
          </a:prstGeom>
          <a:noFill/>
        </p:spPr>
        <p:txBody>
          <a:bodyPr wrap="square" rtlCol="0">
            <a:spAutoFit/>
          </a:bodyPr>
          <a:lstStyle/>
          <a:p>
            <a:r>
              <a:rPr lang="en-US" sz="1350" dirty="0"/>
              <a:t>KTLH</a:t>
            </a:r>
          </a:p>
          <a:p>
            <a:r>
              <a:rPr lang="en-US" sz="1350" dirty="0"/>
              <a:t>Tallahassee, FL</a:t>
            </a:r>
          </a:p>
        </p:txBody>
      </p:sp>
      <p:sp>
        <p:nvSpPr>
          <p:cNvPr id="28" name="TextBox 27">
            <a:extLst>
              <a:ext uri="{FF2B5EF4-FFF2-40B4-BE49-F238E27FC236}">
                <a16:creationId xmlns:a16="http://schemas.microsoft.com/office/drawing/2014/main" id="{9DED96DB-6A8D-4DD6-A82A-4EF2986E938F}"/>
              </a:ext>
            </a:extLst>
          </p:cNvPr>
          <p:cNvSpPr txBox="1"/>
          <p:nvPr/>
        </p:nvSpPr>
        <p:spPr>
          <a:xfrm>
            <a:off x="9118927" y="3917364"/>
            <a:ext cx="1530647" cy="507831"/>
          </a:xfrm>
          <a:prstGeom prst="rect">
            <a:avLst/>
          </a:prstGeom>
          <a:noFill/>
        </p:spPr>
        <p:txBody>
          <a:bodyPr wrap="square" rtlCol="0">
            <a:spAutoFit/>
          </a:bodyPr>
          <a:lstStyle/>
          <a:p>
            <a:r>
              <a:rPr lang="en-US" sz="1350" dirty="0"/>
              <a:t>KDHN</a:t>
            </a:r>
          </a:p>
          <a:p>
            <a:r>
              <a:rPr lang="en-US" sz="1350" dirty="0"/>
              <a:t>Dothan, AL</a:t>
            </a:r>
          </a:p>
        </p:txBody>
      </p:sp>
      <p:sp>
        <p:nvSpPr>
          <p:cNvPr id="29" name="TextBox 28">
            <a:extLst>
              <a:ext uri="{FF2B5EF4-FFF2-40B4-BE49-F238E27FC236}">
                <a16:creationId xmlns:a16="http://schemas.microsoft.com/office/drawing/2014/main" id="{C1BD6520-F4F3-4BA1-AEA3-40F6306ACCEC}"/>
              </a:ext>
            </a:extLst>
          </p:cNvPr>
          <p:cNvSpPr txBox="1"/>
          <p:nvPr/>
        </p:nvSpPr>
        <p:spPr>
          <a:xfrm>
            <a:off x="9140191" y="2540440"/>
            <a:ext cx="1530647" cy="507831"/>
          </a:xfrm>
          <a:prstGeom prst="rect">
            <a:avLst/>
          </a:prstGeom>
          <a:noFill/>
        </p:spPr>
        <p:txBody>
          <a:bodyPr wrap="square" rtlCol="0">
            <a:spAutoFit/>
          </a:bodyPr>
          <a:lstStyle/>
          <a:p>
            <a:r>
              <a:rPr lang="en-US" sz="1350" dirty="0"/>
              <a:t>KMGM</a:t>
            </a:r>
          </a:p>
          <a:p>
            <a:r>
              <a:rPr lang="en-US" sz="1350" dirty="0"/>
              <a:t>Montgomery, AL</a:t>
            </a:r>
          </a:p>
        </p:txBody>
      </p:sp>
      <p:cxnSp>
        <p:nvCxnSpPr>
          <p:cNvPr id="25" name="Straight Arrow Connector 24">
            <a:extLst>
              <a:ext uri="{FF2B5EF4-FFF2-40B4-BE49-F238E27FC236}">
                <a16:creationId xmlns:a16="http://schemas.microsoft.com/office/drawing/2014/main" id="{6BAA2582-958B-4F71-81CA-7E7BAB089FAF}"/>
              </a:ext>
            </a:extLst>
          </p:cNvPr>
          <p:cNvCxnSpPr>
            <a:cxnSpLocks/>
          </p:cNvCxnSpPr>
          <p:nvPr/>
        </p:nvCxnSpPr>
        <p:spPr>
          <a:xfrm flipH="1">
            <a:off x="2392730" y="5538960"/>
            <a:ext cx="2687270" cy="592890"/>
          </a:xfrm>
          <a:prstGeom prst="straightConnector1">
            <a:avLst/>
          </a:prstGeom>
          <a:ln w="381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53D1C59-ECAB-40BC-93E4-461DB3A3A37A}"/>
              </a:ext>
            </a:extLst>
          </p:cNvPr>
          <p:cNvSpPr txBox="1"/>
          <p:nvPr/>
        </p:nvSpPr>
        <p:spPr>
          <a:xfrm>
            <a:off x="1141113" y="5913117"/>
            <a:ext cx="1530647" cy="507831"/>
          </a:xfrm>
          <a:prstGeom prst="rect">
            <a:avLst/>
          </a:prstGeom>
          <a:noFill/>
        </p:spPr>
        <p:txBody>
          <a:bodyPr wrap="square" rtlCol="0">
            <a:spAutoFit/>
          </a:bodyPr>
          <a:lstStyle/>
          <a:p>
            <a:r>
              <a:rPr lang="en-US" sz="1350" dirty="0"/>
              <a:t>KJKA</a:t>
            </a:r>
          </a:p>
          <a:p>
            <a:r>
              <a:rPr lang="en-US" sz="1350" dirty="0"/>
              <a:t>Gulf Shores, AL</a:t>
            </a:r>
          </a:p>
        </p:txBody>
      </p:sp>
    </p:spTree>
    <p:extLst>
      <p:ext uri="{BB962C8B-B14F-4D97-AF65-F5344CB8AC3E}">
        <p14:creationId xmlns:p14="http://schemas.microsoft.com/office/powerpoint/2010/main" val="36415925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514" y="331926"/>
            <a:ext cx="9855200" cy="369334"/>
          </a:xfrm>
        </p:spPr>
        <p:txBody>
          <a:bodyPr/>
          <a:lstStyle/>
          <a:p>
            <a:r>
              <a:rPr lang="en-US" dirty="0" smtClean="0"/>
              <a:t>Capstone Block </a:t>
            </a:r>
            <a:r>
              <a:rPr lang="en-US" dirty="0"/>
              <a:t>MIF/ Graded Items</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506609" y="1415162"/>
            <a:ext cx="4589463" cy="4600575"/>
          </a:xfrm>
        </p:spPr>
      </p:pic>
    </p:spTree>
    <p:extLst>
      <p:ext uri="{BB962C8B-B14F-4D97-AF65-F5344CB8AC3E}">
        <p14:creationId xmlns:p14="http://schemas.microsoft.com/office/powerpoint/2010/main" val="32292982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6E98-D3A2-4CD1-BC04-FED06615AFD7}"/>
              </a:ext>
            </a:extLst>
          </p:cNvPr>
          <p:cNvSpPr>
            <a:spLocks noGrp="1"/>
          </p:cNvSpPr>
          <p:nvPr>
            <p:ph type="title"/>
          </p:nvPr>
        </p:nvSpPr>
        <p:spPr/>
        <p:txBody>
          <a:bodyPr/>
          <a:lstStyle/>
          <a:p>
            <a:r>
              <a:rPr lang="en-US" dirty="0" smtClean="0"/>
              <a:t>Flight Event</a:t>
            </a:r>
            <a:endParaRPr lang="en-US" dirty="0"/>
          </a:p>
        </p:txBody>
      </p:sp>
      <p:sp>
        <p:nvSpPr>
          <p:cNvPr id="3" name="Content Placeholder 2">
            <a:extLst>
              <a:ext uri="{FF2B5EF4-FFF2-40B4-BE49-F238E27FC236}">
                <a16:creationId xmlns:a16="http://schemas.microsoft.com/office/drawing/2014/main" id="{FF6EAF1B-F716-45BC-80C4-15DF5D78D1E3}"/>
              </a:ext>
            </a:extLst>
          </p:cNvPr>
          <p:cNvSpPr>
            <a:spLocks noGrp="1"/>
          </p:cNvSpPr>
          <p:nvPr>
            <p:ph type="body" idx="1"/>
          </p:nvPr>
        </p:nvSpPr>
        <p:spPr>
          <a:xfrm>
            <a:off x="1016000" y="1244600"/>
            <a:ext cx="10160000" cy="4724400"/>
          </a:xfrm>
        </p:spPr>
        <p:txBody>
          <a:bodyPr/>
          <a:lstStyle/>
          <a:p>
            <a:r>
              <a:rPr lang="en-US" sz="2000" dirty="0" smtClean="0"/>
              <a:t>Overall Intent</a:t>
            </a:r>
          </a:p>
          <a:p>
            <a:pPr lvl="1"/>
            <a:r>
              <a:rPr lang="en-US" sz="1800" dirty="0" smtClean="0"/>
              <a:t>Demonstrate how a formation executes </a:t>
            </a:r>
            <a:r>
              <a:rPr lang="en-US" dirty="0" smtClean="0"/>
              <a:t>an out and in </a:t>
            </a:r>
            <a:r>
              <a:rPr lang="en-US" sz="1800" dirty="0" smtClean="0"/>
              <a:t>profile</a:t>
            </a:r>
          </a:p>
          <a:p>
            <a:pPr lvl="1"/>
            <a:r>
              <a:rPr lang="en-US" sz="1800" dirty="0" smtClean="0"/>
              <a:t>Emphasize CRM between the crews in the formation</a:t>
            </a:r>
          </a:p>
          <a:p>
            <a:pPr lvl="1"/>
            <a:r>
              <a:rPr lang="en-US" sz="1800" dirty="0" smtClean="0"/>
              <a:t>Prepare a route using MPS and the appropriate charts with multiple visual checkpoints</a:t>
            </a:r>
          </a:p>
          <a:p>
            <a:pPr lvl="1"/>
            <a:r>
              <a:rPr lang="en-US" dirty="0" smtClean="0"/>
              <a:t>SNAs</a:t>
            </a:r>
            <a:r>
              <a:rPr lang="en-US" sz="1800" dirty="0" smtClean="0"/>
              <a:t> will </a:t>
            </a:r>
            <a:r>
              <a:rPr lang="en-US" sz="1800" dirty="0" smtClean="0"/>
              <a:t>use </a:t>
            </a:r>
            <a:r>
              <a:rPr lang="en-US" sz="1800" dirty="0" smtClean="0"/>
              <a:t>the shell PowerPoint brief on JMPS computers (similar to fleet style brief).</a:t>
            </a:r>
          </a:p>
          <a:p>
            <a:pPr lvl="2"/>
            <a:r>
              <a:rPr lang="en-US" sz="1400" dirty="0" smtClean="0"/>
              <a:t>Builds smart packs, print </a:t>
            </a:r>
            <a:r>
              <a:rPr lang="en-US" sz="1400" dirty="0" err="1" smtClean="0"/>
              <a:t>JMPS</a:t>
            </a:r>
            <a:r>
              <a:rPr lang="en-US" sz="1400" dirty="0" smtClean="0"/>
              <a:t> route, and </a:t>
            </a:r>
            <a:r>
              <a:rPr lang="en-US" sz="1400" dirty="0" err="1" smtClean="0"/>
              <a:t>LZ</a:t>
            </a:r>
            <a:r>
              <a:rPr lang="en-US" sz="1400" dirty="0" smtClean="0"/>
              <a:t> diagrams</a:t>
            </a:r>
          </a:p>
          <a:p>
            <a:pPr lvl="2"/>
            <a:r>
              <a:rPr lang="en-US" sz="1400" dirty="0" smtClean="0"/>
              <a:t>Use the Shell </a:t>
            </a:r>
            <a:r>
              <a:rPr lang="en-US" sz="1400" dirty="0" err="1" smtClean="0"/>
              <a:t>Powerpoint</a:t>
            </a:r>
            <a:r>
              <a:rPr lang="en-US" sz="1400" dirty="0" smtClean="0"/>
              <a:t> labeled: “forms brief 2.0.ppt” </a:t>
            </a:r>
          </a:p>
          <a:p>
            <a:pPr lvl="3"/>
            <a:r>
              <a:rPr lang="en-US" sz="1100" dirty="0" smtClean="0"/>
              <a:t>SNAs will add CPs for their desired route and LZs. Also, update the basic “RED” information</a:t>
            </a:r>
          </a:p>
          <a:p>
            <a:pPr lvl="3"/>
            <a:r>
              <a:rPr lang="en-US" sz="1100" dirty="0" smtClean="0"/>
              <a:t>SNAs shall contact the squadron Form Stage Lead or the scheduled instructor for the event</a:t>
            </a:r>
          </a:p>
          <a:p>
            <a:pPr lvl="3"/>
            <a:r>
              <a:rPr lang="en-US" sz="1100" dirty="0" smtClean="0"/>
              <a:t>Briefs are located at \\</a:t>
            </a:r>
            <a:r>
              <a:rPr lang="en-US" sz="1100" dirty="0"/>
              <a:t>c27audtwhtgp01\Student </a:t>
            </a:r>
            <a:r>
              <a:rPr lang="en-US" sz="1100" dirty="0" smtClean="0"/>
              <a:t>Folder</a:t>
            </a:r>
          </a:p>
          <a:p>
            <a:pPr lvl="3"/>
            <a:r>
              <a:rPr lang="en-US" sz="1100" dirty="0" smtClean="0"/>
              <a:t>SNA’s may use other students’ briefing products as a starting point</a:t>
            </a:r>
            <a:endParaRPr lang="en-US" sz="1100" dirty="0" smtClean="0"/>
          </a:p>
          <a:p>
            <a:pPr lvl="1"/>
            <a:r>
              <a:rPr lang="en-US" dirty="0" smtClean="0"/>
              <a:t>Mission Brief lead by SNAs</a:t>
            </a:r>
            <a:endParaRPr lang="en-US" dirty="0"/>
          </a:p>
        </p:txBody>
      </p:sp>
    </p:spTree>
    <p:extLst>
      <p:ext uri="{BB962C8B-B14F-4D97-AF65-F5344CB8AC3E}">
        <p14:creationId xmlns:p14="http://schemas.microsoft.com/office/powerpoint/2010/main" val="19806736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Capstone Simulated Mission Types</a:t>
            </a:r>
            <a:endParaRPr lang="en-US" dirty="0"/>
          </a:p>
        </p:txBody>
      </p:sp>
      <p:sp>
        <p:nvSpPr>
          <p:cNvPr id="3" name="Content Placeholder 2"/>
          <p:cNvSpPr>
            <a:spLocks noGrp="1"/>
          </p:cNvSpPr>
          <p:nvPr>
            <p:ph type="body" idx="1"/>
          </p:nvPr>
        </p:nvSpPr>
        <p:spPr/>
        <p:txBody>
          <a:bodyPr/>
          <a:lstStyle/>
          <a:p>
            <a:r>
              <a:rPr lang="en-US" sz="2000" dirty="0" smtClean="0"/>
              <a:t>Two options for </a:t>
            </a:r>
            <a:r>
              <a:rPr lang="en-US" sz="2000" dirty="0"/>
              <a:t>m</a:t>
            </a:r>
            <a:r>
              <a:rPr lang="en-US" sz="2000" dirty="0" smtClean="0"/>
              <a:t>ission profiles are listed below. Each squadron STAN department can further refine their level of detail for planning and expand the mission sets below with new ideas. </a:t>
            </a:r>
            <a:r>
              <a:rPr lang="en-US" sz="1800" dirty="0" smtClean="0"/>
              <a:t>Two main options:</a:t>
            </a:r>
            <a:endParaRPr lang="en-US" sz="1800" dirty="0"/>
          </a:p>
          <a:p>
            <a:pPr lvl="2"/>
            <a:r>
              <a:rPr lang="en-US" sz="1400" dirty="0"/>
              <a:t>Main </a:t>
            </a:r>
            <a:r>
              <a:rPr lang="en-US" sz="1400" dirty="0" smtClean="0"/>
              <a:t>Option - Logistics in a conflict zone: TW5 aircraft are directed to support NATO operations in support of </a:t>
            </a:r>
            <a:r>
              <a:rPr lang="en-US" sz="1400" dirty="0" err="1" smtClean="0"/>
              <a:t>Blukranian</a:t>
            </a:r>
            <a:r>
              <a:rPr lang="en-US" sz="1400" dirty="0" smtClean="0"/>
              <a:t> forces</a:t>
            </a:r>
            <a:r>
              <a:rPr lang="en-US" sz="1400" dirty="0"/>
              <a:t>. LZs and FOBs have been created and surveyed to allow air assets to bring in supplies and move injured personnel. The assigned assets will  provide armed surveillance and reconnaissance and theater mobility to and from designated LZs from KNDZ, as well as provide transportation for injured personnel to safer FOBs for medical assistance.</a:t>
            </a:r>
          </a:p>
          <a:p>
            <a:pPr lvl="2"/>
            <a:r>
              <a:rPr lang="en-US" sz="1400" dirty="0"/>
              <a:t>B/U </a:t>
            </a:r>
            <a:r>
              <a:rPr lang="en-US" sz="1400" dirty="0" smtClean="0"/>
              <a:t>Option - Generic </a:t>
            </a:r>
            <a:r>
              <a:rPr lang="en-US" sz="1400" dirty="0"/>
              <a:t>cross country flight: Similar to a fleet squadron transferring to a different base for an exercise, work-up, etc. Recommend including </a:t>
            </a:r>
            <a:r>
              <a:rPr lang="en-US" sz="1400" dirty="0" err="1" smtClean="0"/>
              <a:t>Wx</a:t>
            </a:r>
            <a:r>
              <a:rPr lang="en-US" sz="1400" dirty="0" smtClean="0"/>
              <a:t>/IIMC scenario resulting in individual approaches </a:t>
            </a:r>
            <a:r>
              <a:rPr lang="en-US" sz="1400" dirty="0"/>
              <a:t>or EP scenarios requiring to “</a:t>
            </a:r>
            <a:r>
              <a:rPr lang="en-US" sz="1400" dirty="0" err="1"/>
              <a:t>PEL</a:t>
            </a:r>
            <a:r>
              <a:rPr lang="en-US" sz="1400" dirty="0"/>
              <a:t> to an airfield.”</a:t>
            </a:r>
          </a:p>
          <a:p>
            <a:pPr lvl="2"/>
            <a:endParaRPr lang="en-US" dirty="0">
              <a:solidFill>
                <a:srgbClr val="FF0000"/>
              </a:solidFill>
            </a:endParaRPr>
          </a:p>
          <a:p>
            <a:endParaRPr lang="en-US" dirty="0"/>
          </a:p>
        </p:txBody>
      </p:sp>
    </p:spTree>
    <p:extLst>
      <p:ext uri="{BB962C8B-B14F-4D97-AF65-F5344CB8AC3E}">
        <p14:creationId xmlns:p14="http://schemas.microsoft.com/office/powerpoint/2010/main" val="1714417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Key Points</a:t>
            </a:r>
            <a:endParaRPr lang="en-US" dirty="0"/>
          </a:p>
        </p:txBody>
      </p:sp>
      <p:sp>
        <p:nvSpPr>
          <p:cNvPr id="3" name="Content Placeholder 2"/>
          <p:cNvSpPr>
            <a:spLocks noGrp="1"/>
          </p:cNvSpPr>
          <p:nvPr>
            <p:ph type="body" idx="1"/>
          </p:nvPr>
        </p:nvSpPr>
        <p:spPr>
          <a:xfrm>
            <a:off x="1016000" y="1447800"/>
            <a:ext cx="10160000" cy="4447903"/>
          </a:xfrm>
        </p:spPr>
        <p:txBody>
          <a:bodyPr numCol="2"/>
          <a:lstStyle/>
          <a:p>
            <a:r>
              <a:rPr lang="en-US" dirty="0"/>
              <a:t>Task </a:t>
            </a:r>
            <a:r>
              <a:rPr lang="en-US" dirty="0" smtClean="0"/>
              <a:t>delegation</a:t>
            </a:r>
          </a:p>
          <a:p>
            <a:pPr lvl="1"/>
            <a:r>
              <a:rPr lang="en-US" dirty="0" smtClean="0"/>
              <a:t>SL should distribute tasks for both lead and wing to perform</a:t>
            </a:r>
          </a:p>
          <a:p>
            <a:pPr lvl="1"/>
            <a:r>
              <a:rPr lang="en-US" dirty="0" smtClean="0"/>
              <a:t>Cover during brief but can be coordinated in the air</a:t>
            </a:r>
            <a:endParaRPr lang="en-US" dirty="0"/>
          </a:p>
          <a:p>
            <a:r>
              <a:rPr lang="en-US" dirty="0"/>
              <a:t>Fuel </a:t>
            </a:r>
            <a:r>
              <a:rPr lang="en-US" dirty="0" smtClean="0"/>
              <a:t>consideration</a:t>
            </a:r>
          </a:p>
          <a:p>
            <a:pPr lvl="1"/>
            <a:r>
              <a:rPr lang="en-US" dirty="0"/>
              <a:t>Set Jokers and a Bingo</a:t>
            </a:r>
          </a:p>
          <a:p>
            <a:pPr lvl="1"/>
            <a:r>
              <a:rPr lang="en-US" dirty="0" smtClean="0"/>
              <a:t>Conduct fuel checks</a:t>
            </a:r>
          </a:p>
          <a:p>
            <a:pPr lvl="1"/>
            <a:r>
              <a:rPr lang="en-US" dirty="0" smtClean="0"/>
              <a:t>Pass “Fuel States”</a:t>
            </a:r>
          </a:p>
          <a:p>
            <a:r>
              <a:rPr lang="en-US" dirty="0" smtClean="0"/>
              <a:t>Congested airspace</a:t>
            </a:r>
          </a:p>
          <a:p>
            <a:pPr lvl="1"/>
            <a:r>
              <a:rPr lang="en-US" dirty="0" smtClean="0"/>
              <a:t>Wing will always get ATIS away from KNDZ</a:t>
            </a:r>
          </a:p>
          <a:p>
            <a:pPr lvl="1"/>
            <a:r>
              <a:rPr lang="en-US" dirty="0" smtClean="0"/>
              <a:t>Designate </a:t>
            </a:r>
            <a:r>
              <a:rPr lang="en-US" dirty="0" smtClean="0"/>
              <a:t>one a/c to conduct CTAF calls</a:t>
            </a:r>
            <a:endParaRPr lang="en-US" dirty="0"/>
          </a:p>
          <a:p>
            <a:pPr marL="0" indent="0">
              <a:buNone/>
            </a:pPr>
            <a:endParaRPr lang="en-US" dirty="0" smtClean="0"/>
          </a:p>
          <a:p>
            <a:r>
              <a:rPr lang="en-US" dirty="0" err="1" smtClean="0"/>
              <a:t>Comms</a:t>
            </a:r>
            <a:r>
              <a:rPr lang="en-US" dirty="0" smtClean="0"/>
              <a:t> plan</a:t>
            </a:r>
          </a:p>
          <a:p>
            <a:pPr lvl="1"/>
            <a:r>
              <a:rPr lang="en-US" dirty="0" smtClean="0"/>
              <a:t>Cover who will take what calls/monitor which frequencies</a:t>
            </a:r>
          </a:p>
          <a:p>
            <a:pPr lvl="1"/>
            <a:r>
              <a:rPr lang="en-US" dirty="0" smtClean="0"/>
              <a:t>Keep a Tac </a:t>
            </a:r>
            <a:r>
              <a:rPr lang="en-US" dirty="0" err="1" smtClean="0"/>
              <a:t>Freq</a:t>
            </a:r>
            <a:r>
              <a:rPr lang="en-US" dirty="0" smtClean="0"/>
              <a:t> (BTN </a:t>
            </a:r>
            <a:r>
              <a:rPr lang="en-US" dirty="0" smtClean="0"/>
              <a:t>18, 249.9, 246.8)</a:t>
            </a:r>
            <a:endParaRPr lang="en-US" dirty="0"/>
          </a:p>
          <a:p>
            <a:r>
              <a:rPr lang="en-US" dirty="0"/>
              <a:t>Route development</a:t>
            </a:r>
          </a:p>
          <a:p>
            <a:pPr lvl="1"/>
            <a:r>
              <a:rPr lang="en-US" dirty="0"/>
              <a:t>Sectional and JMPS</a:t>
            </a:r>
          </a:p>
          <a:p>
            <a:pPr lvl="1"/>
            <a:r>
              <a:rPr lang="en-US" dirty="0"/>
              <a:t>Use </a:t>
            </a:r>
            <a:r>
              <a:rPr lang="en-US" dirty="0" smtClean="0"/>
              <a:t>GTN and input planned route</a:t>
            </a:r>
            <a:endParaRPr lang="en-US" dirty="0"/>
          </a:p>
          <a:p>
            <a:r>
              <a:rPr lang="en-US" dirty="0" smtClean="0"/>
              <a:t>LZ/Airfield</a:t>
            </a:r>
          </a:p>
          <a:p>
            <a:pPr lvl="1"/>
            <a:r>
              <a:rPr lang="en-US" dirty="0" smtClean="0"/>
              <a:t>Utilize destination diagram</a:t>
            </a:r>
          </a:p>
          <a:p>
            <a:pPr lvl="1"/>
            <a:r>
              <a:rPr lang="en-US" dirty="0" smtClean="0"/>
              <a:t>SWEEP checks in flight</a:t>
            </a:r>
          </a:p>
          <a:p>
            <a:pPr lvl="2"/>
            <a:r>
              <a:rPr lang="en-US" dirty="0" smtClean="0"/>
              <a:t>Conduct low approach</a:t>
            </a:r>
            <a:endParaRPr lang="en-US" dirty="0"/>
          </a:p>
        </p:txBody>
      </p:sp>
    </p:spTree>
    <p:extLst>
      <p:ext uri="{BB962C8B-B14F-4D97-AF65-F5344CB8AC3E}">
        <p14:creationId xmlns:p14="http://schemas.microsoft.com/office/powerpoint/2010/main" val="20102343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Contingencies and Possible Scenarios </a:t>
            </a:r>
            <a:endParaRPr lang="en-US" dirty="0"/>
          </a:p>
        </p:txBody>
      </p:sp>
      <p:sp>
        <p:nvSpPr>
          <p:cNvPr id="3" name="Content Placeholder 2"/>
          <p:cNvSpPr>
            <a:spLocks noGrp="1"/>
          </p:cNvSpPr>
          <p:nvPr>
            <p:ph type="body" idx="1"/>
          </p:nvPr>
        </p:nvSpPr>
        <p:spPr>
          <a:xfrm>
            <a:off x="605117" y="1196787"/>
            <a:ext cx="10972800" cy="5472953"/>
          </a:xfrm>
        </p:spPr>
        <p:txBody>
          <a:bodyPr numCol="2">
            <a:normAutofit fontScale="92500" lnSpcReduction="20000"/>
          </a:bodyPr>
          <a:lstStyle/>
          <a:p>
            <a:r>
              <a:rPr lang="en-US" sz="2000" dirty="0" smtClean="0"/>
              <a:t>System Degradations</a:t>
            </a:r>
          </a:p>
          <a:p>
            <a:pPr lvl="1"/>
            <a:r>
              <a:rPr lang="en-US" sz="1800" dirty="0" smtClean="0"/>
              <a:t>Demonstrate Go/No-Go’s</a:t>
            </a:r>
          </a:p>
          <a:p>
            <a:pPr lvl="1"/>
            <a:r>
              <a:rPr lang="en-US" sz="1800" dirty="0" smtClean="0"/>
              <a:t>Possible Scenarios: </a:t>
            </a:r>
          </a:p>
          <a:p>
            <a:pPr lvl="2"/>
            <a:r>
              <a:rPr lang="en-US" sz="1600" dirty="0" smtClean="0"/>
              <a:t>One A/C lost </a:t>
            </a:r>
            <a:r>
              <a:rPr lang="en-US" sz="1600" dirty="0" err="1" smtClean="0"/>
              <a:t>comms</a:t>
            </a:r>
            <a:endParaRPr lang="en-US" sz="1600" dirty="0" smtClean="0"/>
          </a:p>
          <a:p>
            <a:pPr lvl="2"/>
            <a:r>
              <a:rPr lang="en-US" sz="1600" dirty="0" smtClean="0"/>
              <a:t>Bent GTN (no VHF/XPDR)</a:t>
            </a:r>
          </a:p>
          <a:p>
            <a:r>
              <a:rPr lang="en-US" sz="2000" dirty="0" err="1" smtClean="0"/>
              <a:t>Wx</a:t>
            </a:r>
            <a:endParaRPr lang="en-US" sz="2000" dirty="0" smtClean="0"/>
          </a:p>
          <a:p>
            <a:pPr lvl="1"/>
            <a:r>
              <a:rPr lang="en-US" sz="1800" dirty="0" smtClean="0"/>
              <a:t>Cover procedures to either circumnavigate or divert</a:t>
            </a:r>
          </a:p>
          <a:p>
            <a:pPr lvl="1"/>
            <a:r>
              <a:rPr lang="en-US" sz="1800" dirty="0" smtClean="0"/>
              <a:t>Possible Scenario:</a:t>
            </a:r>
          </a:p>
          <a:p>
            <a:pPr lvl="2"/>
            <a:r>
              <a:rPr lang="en-US" sz="1600" dirty="0" smtClean="0"/>
              <a:t>Bad </a:t>
            </a:r>
            <a:r>
              <a:rPr lang="en-US" sz="1600" dirty="0" err="1" smtClean="0"/>
              <a:t>wx</a:t>
            </a:r>
            <a:r>
              <a:rPr lang="en-US" sz="1600" dirty="0" smtClean="0"/>
              <a:t> on route resulting in divert to a different airfield </a:t>
            </a:r>
            <a:endParaRPr lang="en-US" sz="1800" dirty="0" smtClean="0"/>
          </a:p>
          <a:p>
            <a:r>
              <a:rPr lang="en-US" sz="2000" dirty="0" smtClean="0"/>
              <a:t>IIMC</a:t>
            </a:r>
            <a:endParaRPr lang="en-US" sz="2000" dirty="0"/>
          </a:p>
          <a:p>
            <a:pPr lvl="1"/>
            <a:r>
              <a:rPr lang="en-US" sz="1800" dirty="0" smtClean="0"/>
              <a:t>FTI procedures (</a:t>
            </a:r>
            <a:r>
              <a:rPr lang="en-US" sz="1800" dirty="0" err="1" smtClean="0"/>
              <a:t>ie</a:t>
            </a:r>
            <a:r>
              <a:rPr lang="en-US" sz="1800" dirty="0" smtClean="0"/>
              <a:t>. Fan break up)</a:t>
            </a:r>
          </a:p>
          <a:p>
            <a:pPr lvl="1"/>
            <a:r>
              <a:rPr lang="en-US" sz="1800" dirty="0" smtClean="0"/>
              <a:t>Possible Scenario</a:t>
            </a:r>
          </a:p>
          <a:p>
            <a:pPr lvl="2"/>
            <a:r>
              <a:rPr lang="en-US" sz="1600" dirty="0" smtClean="0"/>
              <a:t>Execute </a:t>
            </a:r>
            <a:r>
              <a:rPr lang="en-US" sz="1600" dirty="0"/>
              <a:t>the break up</a:t>
            </a:r>
          </a:p>
          <a:p>
            <a:pPr lvl="2"/>
            <a:r>
              <a:rPr lang="en-US" sz="1600" dirty="0"/>
              <a:t>Coordinate with ATC</a:t>
            </a:r>
          </a:p>
          <a:p>
            <a:pPr lvl="2"/>
            <a:r>
              <a:rPr lang="en-US" sz="1600" dirty="0"/>
              <a:t>Pick up an approaches into destination</a:t>
            </a:r>
          </a:p>
          <a:p>
            <a:endParaRPr lang="en-US" sz="2000" dirty="0" smtClean="0"/>
          </a:p>
          <a:p>
            <a:endParaRPr lang="en-US" sz="2000" dirty="0" smtClean="0"/>
          </a:p>
          <a:p>
            <a:endParaRPr lang="en-US" sz="2000" dirty="0"/>
          </a:p>
          <a:p>
            <a:r>
              <a:rPr lang="en-US" sz="2000" dirty="0" smtClean="0"/>
              <a:t>EPs/Bird Strike</a:t>
            </a:r>
          </a:p>
          <a:p>
            <a:pPr lvl="1"/>
            <a:r>
              <a:rPr lang="en-US" sz="1800" dirty="0" smtClean="0"/>
              <a:t>FTI/</a:t>
            </a:r>
            <a:r>
              <a:rPr lang="en-US" sz="1800" dirty="0" err="1" smtClean="0"/>
              <a:t>Natops</a:t>
            </a:r>
            <a:r>
              <a:rPr lang="en-US" sz="1800" dirty="0" smtClean="0"/>
              <a:t> Procedures</a:t>
            </a:r>
          </a:p>
          <a:p>
            <a:pPr lvl="1"/>
            <a:r>
              <a:rPr lang="en-US" sz="1800" dirty="0" smtClean="0"/>
              <a:t>Possible Scenario</a:t>
            </a:r>
          </a:p>
          <a:p>
            <a:pPr lvl="2"/>
            <a:r>
              <a:rPr lang="en-US" sz="1600" dirty="0" smtClean="0"/>
              <a:t>Wing has an eng</a:t>
            </a:r>
            <a:r>
              <a:rPr lang="en-US" sz="1600" dirty="0" smtClean="0"/>
              <a:t>ine fire</a:t>
            </a:r>
          </a:p>
          <a:p>
            <a:pPr lvl="2"/>
            <a:r>
              <a:rPr lang="en-US" sz="1600" dirty="0" smtClean="0"/>
              <a:t>Wing handles the EP internally and then calls for a lead change</a:t>
            </a:r>
          </a:p>
          <a:p>
            <a:pPr lvl="2"/>
            <a:r>
              <a:rPr lang="en-US" sz="1600" dirty="0" smtClean="0"/>
              <a:t>The good aircraft inspects the EP aircraft</a:t>
            </a:r>
          </a:p>
          <a:p>
            <a:pPr lvl="2"/>
            <a:r>
              <a:rPr lang="en-US" sz="1600" dirty="0" smtClean="0"/>
              <a:t>The section determines where to land</a:t>
            </a:r>
            <a:endParaRPr lang="en-US" sz="1600" dirty="0" smtClean="0"/>
          </a:p>
          <a:p>
            <a:r>
              <a:rPr lang="en-US" sz="2000" dirty="0" smtClean="0"/>
              <a:t>Down </a:t>
            </a:r>
            <a:r>
              <a:rPr lang="en-US" sz="2000" dirty="0" smtClean="0"/>
              <a:t>aircraft</a:t>
            </a:r>
          </a:p>
          <a:p>
            <a:pPr lvl="1"/>
            <a:r>
              <a:rPr lang="en-US" sz="1800" dirty="0" smtClean="0"/>
              <a:t>FTI procedures</a:t>
            </a:r>
          </a:p>
          <a:p>
            <a:pPr lvl="1"/>
            <a:r>
              <a:rPr lang="en-US" sz="1800" dirty="0" smtClean="0"/>
              <a:t>Set altitude blocks/standoff as briefed</a:t>
            </a:r>
          </a:p>
          <a:p>
            <a:pPr lvl="1"/>
            <a:r>
              <a:rPr lang="en-US" sz="1800" dirty="0" smtClean="0"/>
              <a:t>Possible Scenario</a:t>
            </a:r>
          </a:p>
          <a:p>
            <a:pPr lvl="2"/>
            <a:r>
              <a:rPr lang="en-US" sz="1600" dirty="0" smtClean="0"/>
              <a:t>A/c (either internal or external) goes down at an airfield</a:t>
            </a:r>
          </a:p>
          <a:p>
            <a:pPr lvl="2"/>
            <a:r>
              <a:rPr lang="en-US" sz="1600" dirty="0" smtClean="0"/>
              <a:t>Set pre-briefed blocks</a:t>
            </a:r>
          </a:p>
          <a:p>
            <a:pPr lvl="2"/>
            <a:r>
              <a:rPr lang="en-US" sz="1600" dirty="0" smtClean="0"/>
              <a:t>Cover On-scene commander checklist</a:t>
            </a:r>
          </a:p>
          <a:p>
            <a:pPr lvl="2"/>
            <a:r>
              <a:rPr lang="en-US" sz="1600" dirty="0" smtClean="0"/>
              <a:t>Land to assist</a:t>
            </a:r>
          </a:p>
          <a:p>
            <a:pPr lvl="2"/>
            <a:endParaRPr lang="en-US" sz="1500" dirty="0"/>
          </a:p>
          <a:p>
            <a:endParaRPr lang="en-US" sz="2000" dirty="0"/>
          </a:p>
          <a:p>
            <a:pPr marL="0" indent="0">
              <a:buNone/>
            </a:pPr>
            <a:endParaRPr lang="en-US" dirty="0"/>
          </a:p>
        </p:txBody>
      </p:sp>
    </p:spTree>
    <p:extLst>
      <p:ext uri="{BB962C8B-B14F-4D97-AF65-F5344CB8AC3E}">
        <p14:creationId xmlns:p14="http://schemas.microsoft.com/office/powerpoint/2010/main" val="39954107"/>
      </p:ext>
    </p:extLst>
  </p:cSld>
  <p:clrMapOvr>
    <a:masterClrMapping/>
  </p:clrMapOvr>
  <p:transition spd="med"/>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3BCAAD09-D9D7-4FB2-B10F-57E022A86A78}" vid="{87E204BC-1A7A-4029-9C9E-DEB207E60A7D}"/>
    </a:ext>
  </a:extLst>
</a:theme>
</file>

<file path=ppt/theme/theme2.xml><?xml version="1.0" encoding="utf-8"?>
<a:theme xmlns:a="http://schemas.openxmlformats.org/drawingml/2006/main" name="2_FFC Division Director’s Meeting template">
  <a:themeElements>
    <a:clrScheme name="2_FFC Division Director’s Meeting template">
      <a:dk1>
        <a:srgbClr val="000000"/>
      </a:dk1>
      <a:lt1>
        <a:srgbClr val="FFFFFF"/>
      </a:lt1>
      <a:dk2>
        <a:srgbClr val="A7A7A7"/>
      </a:dk2>
      <a:lt2>
        <a:srgbClr val="535353"/>
      </a:lt2>
      <a:accent1>
        <a:srgbClr val="FFFFCC"/>
      </a:accent1>
      <a:accent2>
        <a:srgbClr val="009900"/>
      </a:accent2>
      <a:accent3>
        <a:srgbClr val="8F8F8F"/>
      </a:accent3>
      <a:accent4>
        <a:srgbClr val="707070"/>
      </a:accent4>
      <a:accent5>
        <a:srgbClr val="FFFFE2"/>
      </a:accent5>
      <a:accent6>
        <a:srgbClr val="008A00"/>
      </a:accent6>
      <a:hlink>
        <a:srgbClr val="0000FF"/>
      </a:hlink>
      <a:folHlink>
        <a:srgbClr val="FF00FF"/>
      </a:folHlink>
    </a:clrScheme>
    <a:fontScheme name="2_FFC Division Director’s Meeting template">
      <a:majorFont>
        <a:latin typeface="Calibri"/>
        <a:ea typeface="Calibri"/>
        <a:cs typeface="Calibri"/>
      </a:majorFont>
      <a:minorFont>
        <a:latin typeface="Helvetica"/>
        <a:ea typeface="Helvetica"/>
        <a:cs typeface="Helvetica"/>
      </a:minorFont>
    </a:fontScheme>
    <a:fmtScheme name="2_FFC Division Director’s Meeting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3087</TotalTime>
  <Words>1154</Words>
  <Application>Microsoft Office PowerPoint</Application>
  <PresentationFormat>Widescreen</PresentationFormat>
  <Paragraphs>186</Paragraphs>
  <Slides>14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Helvetica</vt:lpstr>
      <vt:lpstr>Times New Roman</vt:lpstr>
      <vt:lpstr>Theme1</vt:lpstr>
      <vt:lpstr>2_FFC Division Director’s Meeting template</vt:lpstr>
      <vt:lpstr>BRIDGE FORMATION STAGE</vt:lpstr>
      <vt:lpstr>Bridge Syllabus Events</vt:lpstr>
      <vt:lpstr>Bridge Capstone Events</vt:lpstr>
      <vt:lpstr>Formation Capstone Destinations</vt:lpstr>
      <vt:lpstr>Capstone Block MIF/ Graded Items</vt:lpstr>
      <vt:lpstr>Flight Event</vt:lpstr>
      <vt:lpstr>Proposed Capstone Simulated Mission Types</vt:lpstr>
      <vt:lpstr>Event Key Points</vt:lpstr>
      <vt:lpstr>Contingencies and Possible Scenarios </vt:lpstr>
      <vt:lpstr>Contingencies and Possible Scenarios </vt:lpstr>
      <vt:lpstr>Eastern Route Options</vt:lpstr>
      <vt:lpstr>Northern Route Option</vt:lpstr>
      <vt:lpstr>Western Route Options</vt:lpstr>
      <vt:lpstr>Send any questions to Squadron Formation Stage Lead</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CAPSTONE</dc:title>
  <dc:creator>Schneider, Roberto A LT USN HT-8 (USA)</dc:creator>
  <cp:lastModifiedBy>Swain, Patrick L LT USN HT-28 (USA)</cp:lastModifiedBy>
  <cp:revision>75</cp:revision>
  <dcterms:created xsi:type="dcterms:W3CDTF">2021-07-30T15:01:16Z</dcterms:created>
  <dcterms:modified xsi:type="dcterms:W3CDTF">2023-06-14T20:01:56Z</dcterms:modified>
</cp:coreProperties>
</file>