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72" r:id="rId2"/>
  </p:sldMasterIdLst>
  <p:notesMasterIdLst>
    <p:notesMasterId r:id="rId31"/>
  </p:notesMasterIdLst>
  <p:sldIdLst>
    <p:sldId id="406" r:id="rId3"/>
    <p:sldId id="397" r:id="rId4"/>
    <p:sldId id="341" r:id="rId5"/>
    <p:sldId id="398" r:id="rId6"/>
    <p:sldId id="378" r:id="rId7"/>
    <p:sldId id="381" r:id="rId8"/>
    <p:sldId id="399" r:id="rId9"/>
    <p:sldId id="392" r:id="rId10"/>
    <p:sldId id="393" r:id="rId11"/>
    <p:sldId id="394" r:id="rId12"/>
    <p:sldId id="400" r:id="rId13"/>
    <p:sldId id="342" r:id="rId14"/>
    <p:sldId id="396" r:id="rId15"/>
    <p:sldId id="395" r:id="rId16"/>
    <p:sldId id="402" r:id="rId17"/>
    <p:sldId id="320" r:id="rId18"/>
    <p:sldId id="372" r:id="rId19"/>
    <p:sldId id="367" r:id="rId20"/>
    <p:sldId id="401" r:id="rId21"/>
    <p:sldId id="382" r:id="rId22"/>
    <p:sldId id="403" r:id="rId23"/>
    <p:sldId id="390" r:id="rId24"/>
    <p:sldId id="404" r:id="rId25"/>
    <p:sldId id="391" r:id="rId26"/>
    <p:sldId id="405" r:id="rId27"/>
    <p:sldId id="318" r:id="rId28"/>
    <p:sldId id="319" r:id="rId29"/>
    <p:sldId id="375" r:id="rId3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FF00"/>
    <a:srgbClr val="FFC000"/>
    <a:srgbClr val="00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p:cViewPr varScale="1">
        <p:scale>
          <a:sx n="128" d="100"/>
          <a:sy n="128" d="100"/>
        </p:scale>
        <p:origin x="210"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2328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05" name="Shape 10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728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05" name="Shape 10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97649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05" name="Shape 10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0020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05" name="Shape 10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107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05" name="Shape 10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643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05" name="Shape 10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33996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05" name="Shape 10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7044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2972908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C3BB1B7F-AD35-454B-ADBE-BDB4EF44D9C9}" type="datetime1">
              <a:rPr lang="en-US" smtClean="0"/>
              <a:pPr/>
              <a:t>8/15/2024</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a:t>HT-8 “America’s Squadron”</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B71DBE38-FECF-7940-992A-E69908ABFBDF}" type="slidenum">
              <a:rPr lang="en-US" smtClean="0"/>
              <a:pPr/>
              <a:t>‹#›</a:t>
            </a:fld>
            <a:endParaRPr lang="en-US"/>
          </a:p>
        </p:txBody>
      </p:sp>
    </p:spTree>
    <p:extLst>
      <p:ext uri="{BB962C8B-B14F-4D97-AF65-F5344CB8AC3E}">
        <p14:creationId xmlns:p14="http://schemas.microsoft.com/office/powerpoint/2010/main" val="25283437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9" name="Title Text"/>
          <p:cNvSpPr txBox="1">
            <a:spLocks noGrp="1"/>
          </p:cNvSpPr>
          <p:nvPr>
            <p:ph type="title"/>
          </p:nvPr>
        </p:nvSpPr>
        <p:spPr>
          <a:xfrm>
            <a:off x="685800" y="2680774"/>
            <a:ext cx="7772400" cy="369333"/>
          </a:xfrm>
          <a:prstGeom prst="rect">
            <a:avLst/>
          </a:prstGeom>
        </p:spPr>
        <p:txBody>
          <a:bodyPr/>
          <a:lstStyle/>
          <a:p>
            <a:r>
              <a:t>Title Text</a:t>
            </a:r>
          </a:p>
        </p:txBody>
      </p:sp>
      <p:sp>
        <p:nvSpPr>
          <p:cNvPr id="20" name="Body Level One…"/>
          <p:cNvSpPr txBox="1">
            <a:spLocks noGrp="1"/>
          </p:cNvSpPr>
          <p:nvPr>
            <p:ph type="body" sz="quarter" idx="1"/>
          </p:nvPr>
        </p:nvSpPr>
        <p:spPr>
          <a:xfrm>
            <a:off x="1371600" y="3886200"/>
            <a:ext cx="6400800" cy="1752600"/>
          </a:xfrm>
          <a:prstGeom prst="rect">
            <a:avLst/>
          </a:prstGeom>
        </p:spPr>
        <p:txBody>
          <a:bodyPr/>
          <a:lstStyle>
            <a:lvl1pPr marL="0" indent="0" algn="ctr">
              <a:buClrTx/>
              <a:buSzTx/>
              <a:buNone/>
            </a:lvl1pPr>
            <a:lvl2pPr marL="0" indent="342900" algn="ctr">
              <a:buClrTx/>
              <a:buSzTx/>
              <a:buNone/>
            </a:lvl2pPr>
            <a:lvl3pPr marL="0" indent="685800" algn="ctr">
              <a:buClrTx/>
              <a:buSzTx/>
              <a:buNone/>
            </a:lvl3pPr>
            <a:lvl4pPr marL="0" indent="1028700" algn="ctr">
              <a:buClrTx/>
              <a:buSzTx/>
              <a:buNone/>
            </a:lvl4pPr>
            <a:lvl5pPr marL="0" indent="1371600" algn="ctr">
              <a:buClrTx/>
              <a:buSzTx/>
              <a:buNone/>
            </a:lvl5pPr>
          </a:lstStyle>
          <a:p>
            <a:r>
              <a:t>Body Level One</a:t>
            </a:r>
          </a:p>
          <a:p>
            <a:pPr lvl="1"/>
            <a:r>
              <a:t>Body Level Two</a:t>
            </a:r>
          </a:p>
          <a:p>
            <a:pPr lvl="2"/>
            <a:r>
              <a:t>Body Level Three</a:t>
            </a:r>
          </a:p>
          <a:p>
            <a:pPr lvl="3"/>
            <a:r>
              <a:t>Body Level Four</a:t>
            </a:r>
          </a:p>
          <a:p>
            <a:pPr lvl="4"/>
            <a:r>
              <a:t>Body Level Five</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5989149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384426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7"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38"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39"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40"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41"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42"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43" name="Picture 1" descr="Picture 1"/>
          <p:cNvPicPr>
            <a:picLocks noChangeAspect="1"/>
          </p:cNvPicPr>
          <p:nvPr/>
        </p:nvPicPr>
        <p:blipFill>
          <a:blip r:embed="rId2"/>
          <a:stretch>
            <a:fillRect/>
          </a:stretch>
        </p:blipFill>
        <p:spPr>
          <a:xfrm>
            <a:off x="8382000" y="148662"/>
            <a:ext cx="762002" cy="616965"/>
          </a:xfrm>
          <a:prstGeom prst="rect">
            <a:avLst/>
          </a:prstGeom>
          <a:ln w="12700">
            <a:miter lim="400000"/>
          </a:ln>
        </p:spPr>
      </p:pic>
      <p:pic>
        <p:nvPicPr>
          <p:cNvPr id="44" name="Picture 13" descr="Picture 13"/>
          <p:cNvPicPr>
            <a:picLocks noChangeAspect="1"/>
          </p:cNvPicPr>
          <p:nvPr/>
        </p:nvPicPr>
        <p:blipFill>
          <a:blip r:embed="rId3"/>
          <a:stretch>
            <a:fillRect/>
          </a:stretch>
        </p:blipFill>
        <p:spPr>
          <a:xfrm>
            <a:off x="102716" y="35585"/>
            <a:ext cx="759433" cy="726411"/>
          </a:xfrm>
          <a:prstGeom prst="rect">
            <a:avLst/>
          </a:prstGeom>
          <a:ln w="12700">
            <a:miter lim="400000"/>
          </a:ln>
        </p:spPr>
      </p:pic>
      <p:sp>
        <p:nvSpPr>
          <p:cNvPr id="45" name="Title Text"/>
          <p:cNvSpPr txBox="1">
            <a:spLocks noGrp="1"/>
          </p:cNvSpPr>
          <p:nvPr>
            <p:ph type="title"/>
          </p:nvPr>
        </p:nvSpPr>
        <p:spPr>
          <a:xfrm>
            <a:off x="722312" y="4406903"/>
            <a:ext cx="7772401" cy="461666"/>
          </a:xfrm>
          <a:prstGeom prst="rect">
            <a:avLst/>
          </a:prstGeom>
        </p:spPr>
        <p:txBody>
          <a:bodyPr anchor="t"/>
          <a:lstStyle>
            <a:lvl1pPr algn="l">
              <a:defRPr sz="3000" cap="all"/>
            </a:lvl1pPr>
          </a:lstStyle>
          <a:p>
            <a:r>
              <a:t>Title Text</a:t>
            </a:r>
          </a:p>
        </p:txBody>
      </p:sp>
      <p:sp>
        <p:nvSpPr>
          <p:cNvPr id="46"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ClrTx/>
              <a:buSzTx/>
              <a:buNone/>
              <a:defRPr sz="1500"/>
            </a:lvl1pPr>
            <a:lvl2pPr marL="0" indent="342900">
              <a:spcBef>
                <a:spcPts val="400"/>
              </a:spcBef>
              <a:buClrTx/>
              <a:buSzTx/>
              <a:buNone/>
              <a:defRPr sz="1500"/>
            </a:lvl2pPr>
            <a:lvl3pPr marL="0" indent="685800">
              <a:spcBef>
                <a:spcPts val="400"/>
              </a:spcBef>
              <a:buClrTx/>
              <a:buSzTx/>
              <a:buNone/>
              <a:defRPr sz="1500"/>
            </a:lvl3pPr>
            <a:lvl4pPr marL="0" indent="1028700">
              <a:spcBef>
                <a:spcPts val="400"/>
              </a:spcBef>
              <a:buClrTx/>
              <a:buSzTx/>
              <a:buNone/>
              <a:defRPr sz="1500"/>
            </a:lvl4pPr>
            <a:lvl5pPr marL="0" indent="1371600">
              <a:spcBef>
                <a:spcPts val="400"/>
              </a:spcBef>
              <a:buClrTx/>
              <a:buSzTx/>
              <a:buNone/>
              <a:defRPr sz="1500"/>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4277498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54" name="Title Text"/>
          <p:cNvSpPr txBox="1">
            <a:spLocks noGrp="1"/>
          </p:cNvSpPr>
          <p:nvPr>
            <p:ph type="title"/>
          </p:nvPr>
        </p:nvSpPr>
        <p:spPr>
          <a:prstGeom prst="rect">
            <a:avLst/>
          </a:prstGeom>
        </p:spPr>
        <p:txBody>
          <a:bodyPr/>
          <a:lstStyle/>
          <a:p>
            <a:r>
              <a:t>Title Text</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 name="Body Level One…"/>
          <p:cNvSpPr txBox="1">
            <a:spLocks noGrp="1"/>
          </p:cNvSpPr>
          <p:nvPr>
            <p:ph type="body" sz="quarter" idx="1"/>
          </p:nvPr>
        </p:nvSpPr>
        <p:spPr>
          <a:xfrm>
            <a:off x="232950" y="1239347"/>
            <a:ext cx="4138749" cy="2418253"/>
          </a:xfrm>
          <a:prstGeom prst="rect">
            <a:avLst/>
          </a:prstGeom>
        </p:spPr>
        <p:txBody>
          <a:bodyPr/>
          <a:lstStyle>
            <a:lvl1pPr>
              <a:spcBef>
                <a:spcPts val="400"/>
              </a:spcBef>
              <a:defRPr sz="1400"/>
            </a:lvl1pPr>
            <a:lvl2pPr marL="498475" indent="-155575">
              <a:spcBef>
                <a:spcPts val="400"/>
              </a:spcBef>
              <a:defRPr sz="1400"/>
            </a:lvl2pPr>
            <a:lvl3pPr marL="720090" indent="-120015">
              <a:spcBef>
                <a:spcPts val="400"/>
              </a:spcBef>
              <a:defRPr sz="1400"/>
            </a:lvl3pPr>
            <a:lvl4pPr marL="1397000" indent="-311150">
              <a:spcBef>
                <a:spcPts val="400"/>
              </a:spcBef>
              <a:defRPr sz="1400"/>
            </a:lvl4pPr>
            <a:lvl5pPr marL="1704975" indent="-333375">
              <a:spcBef>
                <a:spcPts val="400"/>
              </a:spcBef>
              <a:defRPr sz="1400"/>
            </a:lvl5pPr>
          </a:lstStyle>
          <a:p>
            <a:r>
              <a:t>Body Level One</a:t>
            </a:r>
          </a:p>
          <a:p>
            <a:pPr lvl="1"/>
            <a:r>
              <a:t>Body Level Two</a:t>
            </a:r>
          </a:p>
          <a:p>
            <a:pPr lvl="2"/>
            <a:r>
              <a:t>Body Level Three</a:t>
            </a:r>
          </a:p>
          <a:p>
            <a:pPr lvl="3"/>
            <a:r>
              <a:t>Body Level Four</a:t>
            </a:r>
          </a:p>
          <a:p>
            <a:pPr lvl="4"/>
            <a:r>
              <a:t>Body Level Five</a:t>
            </a:r>
          </a:p>
        </p:txBody>
      </p:sp>
      <p:sp>
        <p:nvSpPr>
          <p:cNvPr id="57" name="Straight Connector 6"/>
          <p:cNvSpPr/>
          <p:nvPr/>
        </p:nvSpPr>
        <p:spPr>
          <a:xfrm>
            <a:off x="4554582" y="1140823"/>
            <a:ext cx="34835" cy="5488578"/>
          </a:xfrm>
          <a:prstGeom prst="line">
            <a:avLst/>
          </a:prstGeom>
          <a:solidFill>
            <a:schemeClr val="accent2"/>
          </a:solidFill>
          <a:ln w="38100">
            <a:solidFill>
              <a:srgbClr val="000000"/>
            </a:solidFill>
          </a:ln>
        </p:spPr>
        <p:txBody>
          <a:bodyPr lIns="45719" rIns="45719"/>
          <a:lstStyle/>
          <a:p>
            <a:endParaRPr/>
          </a:p>
        </p:txBody>
      </p:sp>
      <p:sp>
        <p:nvSpPr>
          <p:cNvPr id="58" name="Straight Connector 9"/>
          <p:cNvSpPr/>
          <p:nvPr/>
        </p:nvSpPr>
        <p:spPr>
          <a:xfrm>
            <a:off x="0" y="3753394"/>
            <a:ext cx="9144001" cy="33212"/>
          </a:xfrm>
          <a:prstGeom prst="line">
            <a:avLst/>
          </a:prstGeom>
          <a:solidFill>
            <a:schemeClr val="accent2"/>
          </a:solidFill>
          <a:ln w="38100">
            <a:solidFill>
              <a:srgbClr val="000000"/>
            </a:solidFill>
          </a:ln>
        </p:spPr>
        <p:txBody>
          <a:bodyPr lIns="45719" rIns="45719"/>
          <a:lstStyle/>
          <a:p>
            <a:endParaRPr/>
          </a:p>
        </p:txBody>
      </p:sp>
    </p:spTree>
    <p:extLst>
      <p:ext uri="{BB962C8B-B14F-4D97-AF65-F5344CB8AC3E}">
        <p14:creationId xmlns:p14="http://schemas.microsoft.com/office/powerpoint/2010/main" val="99789215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65" name="Title Text"/>
          <p:cNvSpPr txBox="1">
            <a:spLocks noGrp="1"/>
          </p:cNvSpPr>
          <p:nvPr>
            <p:ph type="title"/>
          </p:nvPr>
        </p:nvSpPr>
        <p:spPr>
          <a:xfrm>
            <a:off x="990600" y="148278"/>
            <a:ext cx="7391400" cy="369334"/>
          </a:xfrm>
          <a:prstGeom prst="rect">
            <a:avLst/>
          </a:prstGeom>
        </p:spPr>
        <p:txBody>
          <a:bodyPr/>
          <a:lstStyle/>
          <a:p>
            <a:r>
              <a:t>Title Text</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7" name="Body Level One…"/>
          <p:cNvSpPr txBox="1">
            <a:spLocks noGrp="1"/>
          </p:cNvSpPr>
          <p:nvPr>
            <p:ph type="body" sz="quarter" idx="1" hasCustomPrompt="1"/>
          </p:nvPr>
        </p:nvSpPr>
        <p:spPr>
          <a:xfrm>
            <a:off x="990600" y="517525"/>
            <a:ext cx="7391400" cy="361950"/>
          </a:xfrm>
          <a:prstGeom prst="rect">
            <a:avLst/>
          </a:prstGeom>
        </p:spPr>
        <p:txBody>
          <a:bodyPr/>
          <a:lstStyle>
            <a:lvl1pPr marL="0" indent="0" algn="ctr">
              <a:buClrTx/>
              <a:buSzTx/>
              <a:buNone/>
            </a:lvl1pPr>
            <a:lvl2pPr algn="ctr">
              <a:buClrTx/>
            </a:lvl2pPr>
            <a:lvl3pPr algn="ctr">
              <a:buClrTx/>
            </a:lvl3pPr>
            <a:lvl4pPr algn="ctr">
              <a:buClrTx/>
            </a:lvl4pPr>
            <a:lvl5pPr algn="ctr">
              <a:buClrTx/>
            </a:lvl5pPr>
          </a:lstStyle>
          <a:p>
            <a:r>
              <a:t>Click to edit Master title style</a:t>
            </a:r>
          </a:p>
          <a:p>
            <a:pPr lvl="1"/>
            <a:endParaRPr/>
          </a:p>
          <a:p>
            <a:pPr lvl="2"/>
            <a:endParaRPr/>
          </a:p>
          <a:p>
            <a:pPr lvl="3"/>
            <a:endParaRPr/>
          </a:p>
          <a:p>
            <a:pPr lvl="4"/>
            <a:endParaRPr/>
          </a:p>
        </p:txBody>
      </p:sp>
    </p:spTree>
    <p:extLst>
      <p:ext uri="{BB962C8B-B14F-4D97-AF65-F5344CB8AC3E}">
        <p14:creationId xmlns:p14="http://schemas.microsoft.com/office/powerpoint/2010/main" val="354917884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4_Custom Layout">
    <p:spTree>
      <p:nvGrpSpPr>
        <p:cNvPr id="1" name=""/>
        <p:cNvGrpSpPr/>
        <p:nvPr/>
      </p:nvGrpSpPr>
      <p:grpSpPr>
        <a:xfrm>
          <a:off x="0" y="0"/>
          <a:ext cx="0" cy="0"/>
          <a:chOff x="0" y="0"/>
          <a:chExt cx="0" cy="0"/>
        </a:xfrm>
      </p:grpSpPr>
      <p:sp>
        <p:nvSpPr>
          <p:cNvPr id="74"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75"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76"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77"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78"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79"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80" name="Picture 1" descr="Picture 1"/>
          <p:cNvPicPr>
            <a:picLocks noChangeAspect="1"/>
          </p:cNvPicPr>
          <p:nvPr/>
        </p:nvPicPr>
        <p:blipFill>
          <a:blip r:embed="rId2"/>
          <a:stretch>
            <a:fillRect/>
          </a:stretch>
        </p:blipFill>
        <p:spPr>
          <a:xfrm>
            <a:off x="8382000" y="148662"/>
            <a:ext cx="762002" cy="616965"/>
          </a:xfrm>
          <a:prstGeom prst="rect">
            <a:avLst/>
          </a:prstGeom>
          <a:ln w="12700">
            <a:miter lim="400000"/>
          </a:ln>
        </p:spPr>
      </p:pic>
      <p:pic>
        <p:nvPicPr>
          <p:cNvPr id="81" name="Picture 13" descr="Picture 13"/>
          <p:cNvPicPr>
            <a:picLocks noChangeAspect="1"/>
          </p:cNvPicPr>
          <p:nvPr/>
        </p:nvPicPr>
        <p:blipFill>
          <a:blip r:embed="rId3"/>
          <a:stretch>
            <a:fillRect/>
          </a:stretch>
        </p:blipFill>
        <p:spPr>
          <a:xfrm>
            <a:off x="102716" y="35585"/>
            <a:ext cx="759433" cy="726411"/>
          </a:xfrm>
          <a:prstGeom prst="rect">
            <a:avLst/>
          </a:prstGeom>
          <a:ln w="12700">
            <a:miter lim="400000"/>
          </a:ln>
        </p:spPr>
      </p:pic>
      <p:sp>
        <p:nvSpPr>
          <p:cNvPr id="82" name="Title Text"/>
          <p:cNvSpPr txBox="1">
            <a:spLocks noGrp="1"/>
          </p:cNvSpPr>
          <p:nvPr>
            <p:ph type="title"/>
          </p:nvPr>
        </p:nvSpPr>
        <p:spPr>
          <a:xfrm>
            <a:off x="990600" y="148278"/>
            <a:ext cx="7391400" cy="369334"/>
          </a:xfrm>
          <a:prstGeom prst="rect">
            <a:avLst/>
          </a:prstGeom>
        </p:spPr>
        <p:txBody>
          <a:bodyPr/>
          <a:lstStyle/>
          <a:p>
            <a:r>
              <a:t>Title Text</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4" name="Body Level One…"/>
          <p:cNvSpPr txBox="1">
            <a:spLocks noGrp="1"/>
          </p:cNvSpPr>
          <p:nvPr>
            <p:ph type="body" sz="quarter" idx="1"/>
          </p:nvPr>
        </p:nvSpPr>
        <p:spPr>
          <a:xfrm>
            <a:off x="232950" y="1239347"/>
            <a:ext cx="4138749" cy="2418253"/>
          </a:xfrm>
          <a:prstGeom prst="rect">
            <a:avLst/>
          </a:prstGeom>
        </p:spPr>
        <p:txBody>
          <a:bodyPr/>
          <a:lstStyle>
            <a:lvl1pPr>
              <a:spcBef>
                <a:spcPts val="400"/>
              </a:spcBef>
              <a:defRPr sz="1400"/>
            </a:lvl1pPr>
            <a:lvl2pPr marL="498475" indent="-155575">
              <a:spcBef>
                <a:spcPts val="400"/>
              </a:spcBef>
              <a:defRPr sz="1400"/>
            </a:lvl2pPr>
            <a:lvl3pPr marL="720090" indent="-120015">
              <a:spcBef>
                <a:spcPts val="400"/>
              </a:spcBef>
              <a:defRPr sz="1400"/>
            </a:lvl3pPr>
            <a:lvl4pPr marL="1397000" indent="-311150">
              <a:spcBef>
                <a:spcPts val="400"/>
              </a:spcBef>
              <a:defRPr sz="1400"/>
            </a:lvl4pPr>
            <a:lvl5pPr marL="1704975" indent="-333375">
              <a:spcBef>
                <a:spcPts val="400"/>
              </a:spcBef>
              <a:defRPr sz="1400"/>
            </a:lvl5pPr>
          </a:lstStyle>
          <a:p>
            <a:r>
              <a:t>Body Level One</a:t>
            </a:r>
          </a:p>
          <a:p>
            <a:pPr lvl="1"/>
            <a:r>
              <a:t>Body Level Two</a:t>
            </a:r>
          </a:p>
          <a:p>
            <a:pPr lvl="2"/>
            <a:r>
              <a:t>Body Level Three</a:t>
            </a:r>
          </a:p>
          <a:p>
            <a:pPr lvl="3"/>
            <a:r>
              <a:t>Body Level Four</a:t>
            </a:r>
          </a:p>
          <a:p>
            <a:pPr lvl="4"/>
            <a:r>
              <a:t>Body Level Five</a:t>
            </a:r>
          </a:p>
        </p:txBody>
      </p:sp>
      <p:sp>
        <p:nvSpPr>
          <p:cNvPr id="85" name="Straight Connector 10"/>
          <p:cNvSpPr/>
          <p:nvPr/>
        </p:nvSpPr>
        <p:spPr>
          <a:xfrm>
            <a:off x="4554582" y="1140823"/>
            <a:ext cx="34835" cy="5488578"/>
          </a:xfrm>
          <a:prstGeom prst="line">
            <a:avLst/>
          </a:prstGeom>
          <a:solidFill>
            <a:schemeClr val="accent2"/>
          </a:solidFill>
          <a:ln w="38100">
            <a:solidFill>
              <a:srgbClr val="000000"/>
            </a:solidFill>
          </a:ln>
        </p:spPr>
        <p:txBody>
          <a:bodyPr lIns="45719" rIns="45719"/>
          <a:lstStyle/>
          <a:p>
            <a:endParaRPr/>
          </a:p>
        </p:txBody>
      </p:sp>
      <p:sp>
        <p:nvSpPr>
          <p:cNvPr id="86" name="Straight Connector 11"/>
          <p:cNvSpPr/>
          <p:nvPr/>
        </p:nvSpPr>
        <p:spPr>
          <a:xfrm>
            <a:off x="0" y="3753394"/>
            <a:ext cx="9144001" cy="33212"/>
          </a:xfrm>
          <a:prstGeom prst="line">
            <a:avLst/>
          </a:prstGeom>
          <a:solidFill>
            <a:schemeClr val="accent2"/>
          </a:solidFill>
          <a:ln w="38100">
            <a:solidFill>
              <a:srgbClr val="000000"/>
            </a:solidFill>
          </a:ln>
        </p:spPr>
        <p:txBody>
          <a:bodyPr lIns="45719" rIns="45719"/>
          <a:lstStyle/>
          <a:p>
            <a:endParaRPr/>
          </a:p>
        </p:txBody>
      </p:sp>
      <p:sp>
        <p:nvSpPr>
          <p:cNvPr id="87" name="Text Placeholder 6"/>
          <p:cNvSpPr>
            <a:spLocks noGrp="1"/>
          </p:cNvSpPr>
          <p:nvPr>
            <p:ph type="body" sz="quarter" idx="21" hasCustomPrompt="1"/>
          </p:nvPr>
        </p:nvSpPr>
        <p:spPr>
          <a:xfrm>
            <a:off x="990600" y="517525"/>
            <a:ext cx="7391400" cy="361950"/>
          </a:xfrm>
          <a:prstGeom prst="rect">
            <a:avLst/>
          </a:prstGeom>
        </p:spPr>
        <p:txBody>
          <a:bodyPr/>
          <a:lstStyle>
            <a:lvl1pPr marL="0" indent="0" algn="ctr">
              <a:buClrTx/>
              <a:buSzTx/>
              <a:buNone/>
            </a:lvl1pPr>
          </a:lstStyle>
          <a:p>
            <a:r>
              <a:t>Click to edit Master title style</a:t>
            </a:r>
          </a:p>
        </p:txBody>
      </p:sp>
    </p:spTree>
    <p:extLst>
      <p:ext uri="{BB962C8B-B14F-4D97-AF65-F5344CB8AC3E}">
        <p14:creationId xmlns:p14="http://schemas.microsoft.com/office/powerpoint/2010/main" val="362235112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3_Custom Layout">
    <p:spTree>
      <p:nvGrpSpPr>
        <p:cNvPr id="1" name=""/>
        <p:cNvGrpSpPr/>
        <p:nvPr/>
      </p:nvGrpSpPr>
      <p:grpSpPr>
        <a:xfrm>
          <a:off x="0" y="0"/>
          <a:ext cx="0" cy="0"/>
          <a:chOff x="0" y="0"/>
          <a:chExt cx="0" cy="0"/>
        </a:xfrm>
      </p:grpSpPr>
      <p:sp>
        <p:nvSpPr>
          <p:cNvPr id="94" name="Title Text"/>
          <p:cNvSpPr txBox="1">
            <a:spLocks noGrp="1"/>
          </p:cNvSpPr>
          <p:nvPr>
            <p:ph type="title"/>
          </p:nvPr>
        </p:nvSpPr>
        <p:spPr>
          <a:xfrm>
            <a:off x="990600" y="148278"/>
            <a:ext cx="7391400" cy="369334"/>
          </a:xfrm>
          <a:prstGeom prst="rect">
            <a:avLst/>
          </a:prstGeom>
        </p:spPr>
        <p:txBody>
          <a:bodyPr/>
          <a:lstStyle/>
          <a:p>
            <a:r>
              <a:t>Title Text</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6" name="Body Level One…"/>
          <p:cNvSpPr txBox="1">
            <a:spLocks noGrp="1"/>
          </p:cNvSpPr>
          <p:nvPr>
            <p:ph type="body" sz="half" idx="1"/>
          </p:nvPr>
        </p:nvSpPr>
        <p:spPr>
          <a:xfrm>
            <a:off x="304800" y="1447803"/>
            <a:ext cx="4229100" cy="4935580"/>
          </a:xfrm>
          <a:prstGeom prst="rect">
            <a:avLst/>
          </a:prstGeom>
        </p:spPr>
        <p:txBody>
          <a:bodyPr/>
          <a:lstStyle>
            <a:lvl1pPr>
              <a:spcBef>
                <a:spcPts val="600"/>
              </a:spcBef>
              <a:defRPr sz="2100"/>
            </a:lvl1pPr>
            <a:lvl2pPr marL="498475" indent="-155575">
              <a:spcBef>
                <a:spcPts val="600"/>
              </a:spcBef>
              <a:defRPr sz="2100"/>
            </a:lvl2pPr>
            <a:lvl3pPr marL="720090" indent="-120015">
              <a:spcBef>
                <a:spcPts val="600"/>
              </a:spcBef>
              <a:defRPr sz="2100"/>
            </a:lvl3pPr>
            <a:lvl4pPr marL="1408967" indent="-323117">
              <a:spcBef>
                <a:spcPts val="600"/>
              </a:spcBef>
              <a:defRPr sz="2100"/>
            </a:lvl4pPr>
            <a:lvl5pPr marL="1833196" indent="-461596">
              <a:spcBef>
                <a:spcPts val="600"/>
              </a:spcBef>
              <a:defRPr sz="2100"/>
            </a:lvl5pPr>
          </a:lstStyle>
          <a:p>
            <a:r>
              <a:t>Body Level One</a:t>
            </a:r>
          </a:p>
          <a:p>
            <a:pPr lvl="1"/>
            <a:r>
              <a:t>Body Level Two</a:t>
            </a:r>
          </a:p>
          <a:p>
            <a:pPr lvl="2"/>
            <a:r>
              <a:t>Body Level Three</a:t>
            </a:r>
          </a:p>
          <a:p>
            <a:pPr lvl="3"/>
            <a:r>
              <a:t>Body Level Four</a:t>
            </a:r>
          </a:p>
          <a:p>
            <a:pPr lvl="4"/>
            <a:r>
              <a:t>Body Level Five</a:t>
            </a:r>
          </a:p>
        </p:txBody>
      </p:sp>
      <p:sp>
        <p:nvSpPr>
          <p:cNvPr id="97" name="Text Placeholder 6"/>
          <p:cNvSpPr>
            <a:spLocks noGrp="1"/>
          </p:cNvSpPr>
          <p:nvPr>
            <p:ph type="body" sz="quarter" idx="21" hasCustomPrompt="1"/>
          </p:nvPr>
        </p:nvSpPr>
        <p:spPr>
          <a:xfrm>
            <a:off x="990600" y="534942"/>
            <a:ext cx="7391400" cy="361951"/>
          </a:xfrm>
          <a:prstGeom prst="rect">
            <a:avLst/>
          </a:prstGeom>
        </p:spPr>
        <p:txBody>
          <a:bodyPr/>
          <a:lstStyle>
            <a:lvl1pPr marL="0" indent="0" algn="ctr">
              <a:buClrTx/>
              <a:buSzTx/>
              <a:buNone/>
            </a:lvl1pPr>
          </a:lstStyle>
          <a:p>
            <a:r>
              <a:t>Click to edit Master title style</a:t>
            </a:r>
          </a:p>
        </p:txBody>
      </p:sp>
    </p:spTree>
    <p:extLst>
      <p:ext uri="{BB962C8B-B14F-4D97-AF65-F5344CB8AC3E}">
        <p14:creationId xmlns:p14="http://schemas.microsoft.com/office/powerpoint/2010/main" val="83293901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5_Custom Layout">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990600" y="148278"/>
            <a:ext cx="7391400" cy="369334"/>
          </a:xfrm>
          <a:prstGeom prst="rect">
            <a:avLst/>
          </a:prstGeom>
        </p:spPr>
        <p:txBody>
          <a:bodyPr/>
          <a:lstStyle/>
          <a:p>
            <a:r>
              <a:t>Title Text</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6" name="Body Level One…"/>
          <p:cNvSpPr txBox="1">
            <a:spLocks noGrp="1"/>
          </p:cNvSpPr>
          <p:nvPr>
            <p:ph type="body" sz="quarter" idx="1" hasCustomPrompt="1"/>
          </p:nvPr>
        </p:nvSpPr>
        <p:spPr>
          <a:xfrm>
            <a:off x="990600" y="534942"/>
            <a:ext cx="7391400" cy="361951"/>
          </a:xfrm>
          <a:prstGeom prst="rect">
            <a:avLst/>
          </a:prstGeom>
        </p:spPr>
        <p:txBody>
          <a:bodyPr/>
          <a:lstStyle>
            <a:lvl1pPr marL="0" indent="0" algn="ctr">
              <a:buClrTx/>
              <a:buSzTx/>
              <a:buNone/>
            </a:lvl1pPr>
            <a:lvl2pPr algn="ctr">
              <a:buClrTx/>
            </a:lvl2pPr>
            <a:lvl3pPr algn="ctr">
              <a:buClrTx/>
            </a:lvl3pPr>
            <a:lvl4pPr algn="ctr">
              <a:buClrTx/>
            </a:lvl4pPr>
            <a:lvl5pPr algn="ctr">
              <a:buClrTx/>
            </a:lvl5pPr>
          </a:lstStyle>
          <a:p>
            <a:r>
              <a:t>Click to edit Master title style</a:t>
            </a:r>
          </a:p>
          <a:p>
            <a:pPr lvl="1"/>
            <a:endParaRPr/>
          </a:p>
          <a:p>
            <a:pPr lvl="2"/>
            <a:endParaRPr/>
          </a:p>
          <a:p>
            <a:pPr lvl="3"/>
            <a:endParaRPr/>
          </a:p>
          <a:p>
            <a:pPr lvl="4"/>
            <a:endParaRPr/>
          </a:p>
        </p:txBody>
      </p:sp>
    </p:spTree>
    <p:extLst>
      <p:ext uri="{BB962C8B-B14F-4D97-AF65-F5344CB8AC3E}">
        <p14:creationId xmlns:p14="http://schemas.microsoft.com/office/powerpoint/2010/main" val="151968392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7_Custom Layout">
    <p:spTree>
      <p:nvGrpSpPr>
        <p:cNvPr id="1" name=""/>
        <p:cNvGrpSpPr/>
        <p:nvPr/>
      </p:nvGrpSpPr>
      <p:grpSpPr>
        <a:xfrm>
          <a:off x="0" y="0"/>
          <a:ext cx="0" cy="0"/>
          <a:chOff x="0" y="0"/>
          <a:chExt cx="0" cy="0"/>
        </a:xfrm>
      </p:grpSpPr>
      <p:sp>
        <p:nvSpPr>
          <p:cNvPr id="113" name="Title Text"/>
          <p:cNvSpPr txBox="1">
            <a:spLocks noGrp="1"/>
          </p:cNvSpPr>
          <p:nvPr>
            <p:ph type="title"/>
          </p:nvPr>
        </p:nvSpPr>
        <p:spPr>
          <a:xfrm>
            <a:off x="990600" y="148278"/>
            <a:ext cx="7391400" cy="369334"/>
          </a:xfrm>
          <a:prstGeom prst="rect">
            <a:avLst/>
          </a:prstGeom>
        </p:spPr>
        <p:txBody>
          <a:bodyPr/>
          <a:lstStyle/>
          <a:p>
            <a:r>
              <a:t>Title Text</a:t>
            </a: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5" name="Body Level One…"/>
          <p:cNvSpPr txBox="1">
            <a:spLocks noGrp="1"/>
          </p:cNvSpPr>
          <p:nvPr>
            <p:ph type="body" sz="quarter" idx="1" hasCustomPrompt="1"/>
          </p:nvPr>
        </p:nvSpPr>
        <p:spPr>
          <a:xfrm>
            <a:off x="990600" y="534942"/>
            <a:ext cx="7391400" cy="361951"/>
          </a:xfrm>
          <a:prstGeom prst="rect">
            <a:avLst/>
          </a:prstGeom>
        </p:spPr>
        <p:txBody>
          <a:bodyPr/>
          <a:lstStyle>
            <a:lvl1pPr marL="0" indent="0" algn="ctr">
              <a:buClrTx/>
              <a:buSzTx/>
              <a:buNone/>
            </a:lvl1pPr>
            <a:lvl2pPr algn="ctr">
              <a:buClrTx/>
            </a:lvl2pPr>
            <a:lvl3pPr algn="ctr">
              <a:buClrTx/>
            </a:lvl3pPr>
            <a:lvl4pPr algn="ctr">
              <a:buClrTx/>
            </a:lvl4pPr>
            <a:lvl5pPr algn="ctr">
              <a:buClrTx/>
            </a:lvl5pPr>
          </a:lstStyle>
          <a:p>
            <a:r>
              <a:t>Click to edit Master title style</a:t>
            </a:r>
          </a:p>
          <a:p>
            <a:pPr lvl="1"/>
            <a:endParaRPr/>
          </a:p>
          <a:p>
            <a:pPr lvl="2"/>
            <a:endParaRPr/>
          </a:p>
          <a:p>
            <a:pPr lvl="3"/>
            <a:endParaRPr/>
          </a:p>
          <a:p>
            <a:pPr lvl="4"/>
            <a:endParaRPr/>
          </a:p>
        </p:txBody>
      </p:sp>
    </p:spTree>
    <p:extLst>
      <p:ext uri="{BB962C8B-B14F-4D97-AF65-F5344CB8AC3E}">
        <p14:creationId xmlns:p14="http://schemas.microsoft.com/office/powerpoint/2010/main" val="8103205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9363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6_Custom Layout">
    <p:spTree>
      <p:nvGrpSpPr>
        <p:cNvPr id="1" name=""/>
        <p:cNvGrpSpPr/>
        <p:nvPr/>
      </p:nvGrpSpPr>
      <p:grpSpPr>
        <a:xfrm>
          <a:off x="0" y="0"/>
          <a:ext cx="0" cy="0"/>
          <a:chOff x="0" y="0"/>
          <a:chExt cx="0" cy="0"/>
        </a:xfrm>
      </p:grpSpPr>
      <p:sp>
        <p:nvSpPr>
          <p:cNvPr id="122"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123"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124"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125"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126"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127"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128" name="Picture 1" descr="Picture 1"/>
          <p:cNvPicPr>
            <a:picLocks noChangeAspect="1"/>
          </p:cNvPicPr>
          <p:nvPr/>
        </p:nvPicPr>
        <p:blipFill>
          <a:blip r:embed="rId2"/>
          <a:stretch>
            <a:fillRect/>
          </a:stretch>
        </p:blipFill>
        <p:spPr>
          <a:xfrm>
            <a:off x="8382000" y="148662"/>
            <a:ext cx="762002" cy="616965"/>
          </a:xfrm>
          <a:prstGeom prst="rect">
            <a:avLst/>
          </a:prstGeom>
          <a:ln w="12700">
            <a:miter lim="400000"/>
          </a:ln>
        </p:spPr>
      </p:pic>
      <p:pic>
        <p:nvPicPr>
          <p:cNvPr id="129" name="Picture 13" descr="Picture 13"/>
          <p:cNvPicPr>
            <a:picLocks noChangeAspect="1"/>
          </p:cNvPicPr>
          <p:nvPr/>
        </p:nvPicPr>
        <p:blipFill>
          <a:blip r:embed="rId3"/>
          <a:stretch>
            <a:fillRect/>
          </a:stretch>
        </p:blipFill>
        <p:spPr>
          <a:xfrm>
            <a:off x="102716" y="35585"/>
            <a:ext cx="759433" cy="726411"/>
          </a:xfrm>
          <a:prstGeom prst="rect">
            <a:avLst/>
          </a:prstGeom>
          <a:ln w="12700">
            <a:miter lim="400000"/>
          </a:ln>
        </p:spPr>
      </p:pic>
      <p:sp>
        <p:nvSpPr>
          <p:cNvPr id="130" name="Title Text"/>
          <p:cNvSpPr txBox="1">
            <a:spLocks noGrp="1"/>
          </p:cNvSpPr>
          <p:nvPr>
            <p:ph type="title"/>
          </p:nvPr>
        </p:nvSpPr>
        <p:spPr>
          <a:prstGeom prst="rect">
            <a:avLst/>
          </a:prstGeom>
        </p:spPr>
        <p:txBody>
          <a:bodyPr/>
          <a:lstStyle/>
          <a:p>
            <a:r>
              <a:t>Title Text</a:t>
            </a: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2" name="Body Level One…"/>
          <p:cNvSpPr txBox="1">
            <a:spLocks noGrp="1"/>
          </p:cNvSpPr>
          <p:nvPr>
            <p:ph type="body" sz="half" idx="1"/>
          </p:nvPr>
        </p:nvSpPr>
        <p:spPr>
          <a:xfrm>
            <a:off x="209005" y="1193073"/>
            <a:ext cx="4397830" cy="519979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53964090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39" name="Title Text"/>
          <p:cNvSpPr txBox="1">
            <a:spLocks noGrp="1"/>
          </p:cNvSpPr>
          <p:nvPr>
            <p:ph type="title"/>
          </p:nvPr>
        </p:nvSpPr>
        <p:spPr>
          <a:prstGeom prst="rect">
            <a:avLst/>
          </a:prstGeom>
        </p:spPr>
        <p:txBody>
          <a:bodyPr/>
          <a:lstStyle/>
          <a:p>
            <a:r>
              <a:t>Title Text</a:t>
            </a:r>
          </a:p>
        </p:txBody>
      </p:sp>
      <p:sp>
        <p:nvSpPr>
          <p:cNvPr id="140" name="Body Level One…"/>
          <p:cNvSpPr txBox="1">
            <a:spLocks noGrp="1"/>
          </p:cNvSpPr>
          <p:nvPr>
            <p:ph type="body" sz="half" idx="1"/>
          </p:nvPr>
        </p:nvSpPr>
        <p:spPr>
          <a:xfrm>
            <a:off x="304800" y="1447803"/>
            <a:ext cx="4229100" cy="4935580"/>
          </a:xfrm>
          <a:prstGeom prst="rect">
            <a:avLst/>
          </a:prstGeom>
        </p:spPr>
        <p:txBody>
          <a:bodyPr/>
          <a:lstStyle>
            <a:lvl1pPr>
              <a:spcBef>
                <a:spcPts val="600"/>
              </a:spcBef>
              <a:defRPr sz="2100"/>
            </a:lvl1pPr>
            <a:lvl2pPr marL="498475" indent="-155575">
              <a:spcBef>
                <a:spcPts val="600"/>
              </a:spcBef>
              <a:defRPr sz="2100"/>
            </a:lvl2pPr>
            <a:lvl3pPr marL="720090" indent="-120015">
              <a:spcBef>
                <a:spcPts val="600"/>
              </a:spcBef>
              <a:defRPr sz="2100"/>
            </a:lvl3pPr>
            <a:lvl4pPr marL="1408967" indent="-323117">
              <a:spcBef>
                <a:spcPts val="600"/>
              </a:spcBef>
              <a:defRPr sz="2100"/>
            </a:lvl4pPr>
            <a:lvl5pPr marL="1833196" indent="-461596">
              <a:spcBef>
                <a:spcPts val="600"/>
              </a:spcBef>
              <a:defRPr sz="2100"/>
            </a:lvl5pP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9428898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48"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149"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150"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151"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152"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153"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154" name="Picture 1" descr="Picture 1"/>
          <p:cNvPicPr>
            <a:picLocks noChangeAspect="1"/>
          </p:cNvPicPr>
          <p:nvPr/>
        </p:nvPicPr>
        <p:blipFill>
          <a:blip r:embed="rId2"/>
          <a:stretch>
            <a:fillRect/>
          </a:stretch>
        </p:blipFill>
        <p:spPr>
          <a:xfrm>
            <a:off x="8382000" y="148662"/>
            <a:ext cx="762002" cy="616965"/>
          </a:xfrm>
          <a:prstGeom prst="rect">
            <a:avLst/>
          </a:prstGeom>
          <a:ln w="12700">
            <a:miter lim="400000"/>
          </a:ln>
        </p:spPr>
      </p:pic>
      <p:pic>
        <p:nvPicPr>
          <p:cNvPr id="155" name="Picture 13" descr="Picture 13"/>
          <p:cNvPicPr>
            <a:picLocks noChangeAspect="1"/>
          </p:cNvPicPr>
          <p:nvPr/>
        </p:nvPicPr>
        <p:blipFill>
          <a:blip r:embed="rId3"/>
          <a:stretch>
            <a:fillRect/>
          </a:stretch>
        </p:blipFill>
        <p:spPr>
          <a:xfrm>
            <a:off x="102716" y="35585"/>
            <a:ext cx="759433" cy="726411"/>
          </a:xfrm>
          <a:prstGeom prst="rect">
            <a:avLst/>
          </a:prstGeom>
          <a:ln w="12700">
            <a:miter lim="400000"/>
          </a:ln>
        </p:spPr>
      </p:pic>
      <p:sp>
        <p:nvSpPr>
          <p:cNvPr id="156" name="Title Text"/>
          <p:cNvSpPr txBox="1">
            <a:spLocks noGrp="1"/>
          </p:cNvSpPr>
          <p:nvPr>
            <p:ph type="title"/>
          </p:nvPr>
        </p:nvSpPr>
        <p:spPr>
          <a:xfrm>
            <a:off x="457200" y="243455"/>
            <a:ext cx="8229600" cy="369334"/>
          </a:xfrm>
          <a:prstGeom prst="rect">
            <a:avLst/>
          </a:prstGeom>
        </p:spPr>
        <p:txBody>
          <a:bodyPr/>
          <a:lstStyle/>
          <a:p>
            <a:r>
              <a:t>Title Text</a:t>
            </a:r>
          </a:p>
        </p:txBody>
      </p:sp>
      <p:sp>
        <p:nvSpPr>
          <p:cNvPr id="157" name="Body Level One…"/>
          <p:cNvSpPr txBox="1">
            <a:spLocks noGrp="1"/>
          </p:cNvSpPr>
          <p:nvPr>
            <p:ph type="body" sz="quarter" idx="1"/>
          </p:nvPr>
        </p:nvSpPr>
        <p:spPr>
          <a:xfrm>
            <a:off x="235130" y="1535112"/>
            <a:ext cx="4262258" cy="639763"/>
          </a:xfrm>
          <a:prstGeom prst="rect">
            <a:avLst/>
          </a:prstGeom>
        </p:spPr>
        <p:txBody>
          <a:bodyPr anchor="b"/>
          <a:lstStyle>
            <a:lvl1pPr marL="0" indent="0">
              <a:buClrTx/>
              <a:buSzTx/>
              <a:buNone/>
            </a:lvl1pPr>
            <a:lvl2pPr marL="0" indent="342900">
              <a:buClrTx/>
              <a:buSzTx/>
              <a:buNone/>
            </a:lvl2pPr>
            <a:lvl3pPr marL="0" indent="685800">
              <a:buClrTx/>
              <a:buSzTx/>
              <a:buNone/>
            </a:lvl3pPr>
            <a:lvl4pPr marL="0" indent="1028700">
              <a:buClrTx/>
              <a:buSzTx/>
              <a:buNone/>
            </a:lvl4pPr>
            <a:lvl5pPr marL="0" indent="13716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58" name="Text Placeholder 4"/>
          <p:cNvSpPr>
            <a:spLocks noGrp="1"/>
          </p:cNvSpPr>
          <p:nvPr>
            <p:ph type="body" sz="quarter" idx="21"/>
          </p:nvPr>
        </p:nvSpPr>
        <p:spPr>
          <a:xfrm>
            <a:off x="4645026" y="1535112"/>
            <a:ext cx="4194174" cy="639763"/>
          </a:xfrm>
          <a:prstGeom prst="rect">
            <a:avLst/>
          </a:prstGeom>
        </p:spPr>
        <p:txBody>
          <a:bodyPr anchor="b"/>
          <a:lstStyle/>
          <a:p>
            <a:pPr marL="0" indent="0">
              <a:buClrTx/>
              <a:buSzTx/>
              <a:buNone/>
            </a:pPr>
            <a:endParaRPr/>
          </a:p>
        </p:txBody>
      </p:sp>
      <p:sp>
        <p:nvSpPr>
          <p:cNvPr id="1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9958960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166" name="Title Text"/>
          <p:cNvSpPr txBox="1">
            <a:spLocks noGrp="1"/>
          </p:cNvSpPr>
          <p:nvPr>
            <p:ph type="title"/>
          </p:nvPr>
        </p:nvSpPr>
        <p:spPr>
          <a:xfrm>
            <a:off x="457200" y="243455"/>
            <a:ext cx="8229600" cy="369334"/>
          </a:xfrm>
          <a:prstGeom prst="rect">
            <a:avLst/>
          </a:prstGeom>
        </p:spPr>
        <p:txBody>
          <a:bodyPr/>
          <a:lstStyle/>
          <a:p>
            <a:r>
              <a:t>Title Text</a:t>
            </a:r>
          </a:p>
        </p:txBody>
      </p:sp>
      <p:sp>
        <p:nvSpPr>
          <p:cNvPr id="167" name="Body Level One…"/>
          <p:cNvSpPr txBox="1">
            <a:spLocks noGrp="1"/>
          </p:cNvSpPr>
          <p:nvPr>
            <p:ph type="body" sz="quarter" idx="1"/>
          </p:nvPr>
        </p:nvSpPr>
        <p:spPr>
          <a:xfrm>
            <a:off x="235130" y="1535112"/>
            <a:ext cx="4262258" cy="639763"/>
          </a:xfrm>
          <a:prstGeom prst="rect">
            <a:avLst/>
          </a:prstGeom>
        </p:spPr>
        <p:txBody>
          <a:bodyPr anchor="b"/>
          <a:lstStyle>
            <a:lvl1pPr marL="0" indent="0">
              <a:buClrTx/>
              <a:buSzTx/>
              <a:buNone/>
            </a:lvl1pPr>
            <a:lvl2pPr marL="0" indent="342900">
              <a:buClrTx/>
              <a:buSzTx/>
              <a:buNone/>
            </a:lvl2pPr>
            <a:lvl3pPr marL="0" indent="685800">
              <a:buClrTx/>
              <a:buSzTx/>
              <a:buNone/>
            </a:lvl3pPr>
            <a:lvl4pPr marL="0" indent="1028700">
              <a:buClrTx/>
              <a:buSzTx/>
              <a:buNone/>
            </a:lvl4pPr>
            <a:lvl5pPr marL="0" indent="13716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68" name="Text Placeholder 4"/>
          <p:cNvSpPr>
            <a:spLocks noGrp="1"/>
          </p:cNvSpPr>
          <p:nvPr>
            <p:ph type="body" sz="quarter" idx="21"/>
          </p:nvPr>
        </p:nvSpPr>
        <p:spPr>
          <a:xfrm>
            <a:off x="4645026" y="1535112"/>
            <a:ext cx="4194174" cy="639763"/>
          </a:xfrm>
          <a:prstGeom prst="rect">
            <a:avLst/>
          </a:prstGeom>
        </p:spPr>
        <p:txBody>
          <a:bodyPr anchor="b"/>
          <a:lstStyle/>
          <a:p>
            <a:pPr marL="0" indent="0">
              <a:buClrTx/>
              <a:buSzTx/>
              <a:buNone/>
            </a:pPr>
            <a:endParaRPr/>
          </a:p>
        </p:txBody>
      </p:sp>
      <p:sp>
        <p:nvSpPr>
          <p:cNvPr id="1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0" name="Text Placeholder 14"/>
          <p:cNvSpPr>
            <a:spLocks noGrp="1"/>
          </p:cNvSpPr>
          <p:nvPr>
            <p:ph type="body" sz="quarter" idx="22"/>
          </p:nvPr>
        </p:nvSpPr>
        <p:spPr>
          <a:xfrm>
            <a:off x="438150" y="609600"/>
            <a:ext cx="8267700" cy="333375"/>
          </a:xfrm>
          <a:prstGeom prst="rect">
            <a:avLst/>
          </a:prstGeom>
        </p:spPr>
        <p:txBody>
          <a:bodyPr/>
          <a:lstStyle/>
          <a:p>
            <a:pPr marL="0" indent="0" algn="ctr">
              <a:buClrTx/>
              <a:buSzTx/>
              <a:buNone/>
            </a:pPr>
            <a:endParaRPr/>
          </a:p>
        </p:txBody>
      </p:sp>
    </p:spTree>
    <p:extLst>
      <p:ext uri="{BB962C8B-B14F-4D97-AF65-F5344CB8AC3E}">
        <p14:creationId xmlns:p14="http://schemas.microsoft.com/office/powerpoint/2010/main" val="340014709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85"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186"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187"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188"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189"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190"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191" name="Picture 1" descr="Picture 1"/>
          <p:cNvPicPr>
            <a:picLocks noChangeAspect="1"/>
          </p:cNvPicPr>
          <p:nvPr/>
        </p:nvPicPr>
        <p:blipFill>
          <a:blip r:embed="rId2"/>
          <a:stretch>
            <a:fillRect/>
          </a:stretch>
        </p:blipFill>
        <p:spPr>
          <a:xfrm>
            <a:off x="8382000" y="148662"/>
            <a:ext cx="762002" cy="616965"/>
          </a:xfrm>
          <a:prstGeom prst="rect">
            <a:avLst/>
          </a:prstGeom>
          <a:ln w="12700">
            <a:miter lim="400000"/>
          </a:ln>
        </p:spPr>
      </p:pic>
      <p:pic>
        <p:nvPicPr>
          <p:cNvPr id="192" name="Picture 13" descr="Picture 13"/>
          <p:cNvPicPr>
            <a:picLocks noChangeAspect="1"/>
          </p:cNvPicPr>
          <p:nvPr/>
        </p:nvPicPr>
        <p:blipFill>
          <a:blip r:embed="rId3"/>
          <a:stretch>
            <a:fillRect/>
          </a:stretch>
        </p:blipFill>
        <p:spPr>
          <a:xfrm>
            <a:off x="102716" y="35585"/>
            <a:ext cx="759433" cy="726411"/>
          </a:xfrm>
          <a:prstGeom prst="rect">
            <a:avLst/>
          </a:prstGeom>
          <a:ln w="12700">
            <a:miter lim="400000"/>
          </a:ln>
        </p:spPr>
      </p:pic>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5097295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00"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201"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202"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203"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204"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205"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206" name="Picture 1" descr="Picture 1"/>
          <p:cNvPicPr>
            <a:picLocks noChangeAspect="1"/>
          </p:cNvPicPr>
          <p:nvPr/>
        </p:nvPicPr>
        <p:blipFill>
          <a:blip r:embed="rId2"/>
          <a:stretch>
            <a:fillRect/>
          </a:stretch>
        </p:blipFill>
        <p:spPr>
          <a:xfrm>
            <a:off x="8382000" y="148662"/>
            <a:ext cx="762002" cy="616965"/>
          </a:xfrm>
          <a:prstGeom prst="rect">
            <a:avLst/>
          </a:prstGeom>
          <a:ln w="12700">
            <a:miter lim="400000"/>
          </a:ln>
        </p:spPr>
      </p:pic>
      <p:pic>
        <p:nvPicPr>
          <p:cNvPr id="207" name="Picture 13" descr="Picture 13"/>
          <p:cNvPicPr>
            <a:picLocks noChangeAspect="1"/>
          </p:cNvPicPr>
          <p:nvPr/>
        </p:nvPicPr>
        <p:blipFill>
          <a:blip r:embed="rId3"/>
          <a:stretch>
            <a:fillRect/>
          </a:stretch>
        </p:blipFill>
        <p:spPr>
          <a:xfrm>
            <a:off x="102716" y="35585"/>
            <a:ext cx="759433" cy="726411"/>
          </a:xfrm>
          <a:prstGeom prst="rect">
            <a:avLst/>
          </a:prstGeom>
          <a:ln w="12700">
            <a:miter lim="400000"/>
          </a:ln>
        </p:spPr>
      </p:pic>
      <p:sp>
        <p:nvSpPr>
          <p:cNvPr id="208" name="Title Text"/>
          <p:cNvSpPr txBox="1">
            <a:spLocks noGrp="1"/>
          </p:cNvSpPr>
          <p:nvPr>
            <p:ph type="title"/>
          </p:nvPr>
        </p:nvSpPr>
        <p:spPr>
          <a:xfrm>
            <a:off x="457201" y="1204270"/>
            <a:ext cx="3008315" cy="230833"/>
          </a:xfrm>
          <a:prstGeom prst="rect">
            <a:avLst/>
          </a:prstGeom>
        </p:spPr>
        <p:txBody>
          <a:bodyPr anchor="b"/>
          <a:lstStyle>
            <a:lvl1pPr algn="l">
              <a:defRPr sz="1500"/>
            </a:lvl1pPr>
          </a:lstStyle>
          <a:p>
            <a:r>
              <a:t>Title Text</a:t>
            </a:r>
          </a:p>
        </p:txBody>
      </p:sp>
      <p:sp>
        <p:nvSpPr>
          <p:cNvPr id="209" name="Body Level One…"/>
          <p:cNvSpPr txBox="1">
            <a:spLocks noGrp="1"/>
          </p:cNvSpPr>
          <p:nvPr>
            <p:ph type="body" idx="1"/>
          </p:nvPr>
        </p:nvSpPr>
        <p:spPr>
          <a:xfrm>
            <a:off x="3465514" y="1204270"/>
            <a:ext cx="5221286" cy="4921898"/>
          </a:xfrm>
          <a:prstGeom prst="rect">
            <a:avLst/>
          </a:prstGeom>
        </p:spPr>
        <p:txBody>
          <a:bodyPr/>
          <a:lstStyle>
            <a:lvl1pPr>
              <a:spcBef>
                <a:spcPts val="700"/>
              </a:spcBef>
              <a:defRPr sz="2400"/>
            </a:lvl1pPr>
            <a:lvl2pPr marL="495300" indent="-152400">
              <a:spcBef>
                <a:spcPts val="700"/>
              </a:spcBef>
              <a:defRPr sz="2400"/>
            </a:lvl2pPr>
            <a:lvl3pPr marL="714375" indent="-114300">
              <a:spcBef>
                <a:spcPts val="700"/>
              </a:spcBef>
              <a:defRPr sz="2400"/>
            </a:lvl3pPr>
            <a:lvl4pPr marL="1405889" indent="-320039">
              <a:spcBef>
                <a:spcPts val="700"/>
              </a:spcBef>
              <a:defRPr sz="2400"/>
            </a:lvl4pPr>
            <a:lvl5pPr marL="1828800" indent="-457200">
              <a:spcBef>
                <a:spcPts val="700"/>
              </a:spcBef>
              <a:defRPr sz="2400"/>
            </a:lvl5pPr>
          </a:lstStyle>
          <a:p>
            <a:r>
              <a:t>Body Level One</a:t>
            </a:r>
          </a:p>
          <a:p>
            <a:pPr lvl="1"/>
            <a:r>
              <a:t>Body Level Two</a:t>
            </a:r>
          </a:p>
          <a:p>
            <a:pPr lvl="2"/>
            <a:r>
              <a:t>Body Level Three</a:t>
            </a:r>
          </a:p>
          <a:p>
            <a:pPr lvl="3"/>
            <a:r>
              <a:t>Body Level Four</a:t>
            </a:r>
          </a:p>
          <a:p>
            <a:pPr lvl="4"/>
            <a:r>
              <a:t>Body Level Five</a:t>
            </a:r>
          </a:p>
        </p:txBody>
      </p:sp>
      <p:sp>
        <p:nvSpPr>
          <p:cNvPr id="210" name="Text Placeholder 3"/>
          <p:cNvSpPr>
            <a:spLocks noGrp="1"/>
          </p:cNvSpPr>
          <p:nvPr>
            <p:ph type="body" sz="half" idx="21"/>
          </p:nvPr>
        </p:nvSpPr>
        <p:spPr>
          <a:xfrm>
            <a:off x="457201" y="1435103"/>
            <a:ext cx="3008315" cy="4691063"/>
          </a:xfrm>
          <a:prstGeom prst="rect">
            <a:avLst/>
          </a:prstGeom>
        </p:spPr>
        <p:txBody>
          <a:bodyPr/>
          <a:lstStyle/>
          <a:p>
            <a:pPr marL="0" indent="0">
              <a:spcBef>
                <a:spcPts val="300"/>
              </a:spcBef>
              <a:buClrTx/>
              <a:buSzTx/>
              <a:buNone/>
              <a:defRPr sz="1000"/>
            </a:pPr>
            <a:endParaRPr/>
          </a:p>
        </p:txBody>
      </p:sp>
      <p:sp>
        <p:nvSpPr>
          <p:cNvPr id="2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762650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18"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219"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220"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221"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222"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223"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224" name="Picture 1" descr="Picture 1"/>
          <p:cNvPicPr>
            <a:picLocks noChangeAspect="1"/>
          </p:cNvPicPr>
          <p:nvPr/>
        </p:nvPicPr>
        <p:blipFill>
          <a:blip r:embed="rId2"/>
          <a:stretch>
            <a:fillRect/>
          </a:stretch>
        </p:blipFill>
        <p:spPr>
          <a:xfrm>
            <a:off x="8382000" y="148662"/>
            <a:ext cx="762002" cy="616965"/>
          </a:xfrm>
          <a:prstGeom prst="rect">
            <a:avLst/>
          </a:prstGeom>
          <a:ln w="12700">
            <a:miter lim="400000"/>
          </a:ln>
        </p:spPr>
      </p:pic>
      <p:pic>
        <p:nvPicPr>
          <p:cNvPr id="225" name="Picture 13" descr="Picture 13"/>
          <p:cNvPicPr>
            <a:picLocks noChangeAspect="1"/>
          </p:cNvPicPr>
          <p:nvPr/>
        </p:nvPicPr>
        <p:blipFill>
          <a:blip r:embed="rId3"/>
          <a:stretch>
            <a:fillRect/>
          </a:stretch>
        </p:blipFill>
        <p:spPr>
          <a:xfrm>
            <a:off x="102716" y="35585"/>
            <a:ext cx="759433" cy="726411"/>
          </a:xfrm>
          <a:prstGeom prst="rect">
            <a:avLst/>
          </a:prstGeom>
          <a:ln w="12700">
            <a:miter lim="400000"/>
          </a:ln>
        </p:spPr>
      </p:pic>
      <p:sp>
        <p:nvSpPr>
          <p:cNvPr id="226" name="Title Text"/>
          <p:cNvSpPr txBox="1">
            <a:spLocks noGrp="1"/>
          </p:cNvSpPr>
          <p:nvPr>
            <p:ph type="title"/>
          </p:nvPr>
        </p:nvSpPr>
        <p:spPr>
          <a:xfrm>
            <a:off x="1792288" y="5136508"/>
            <a:ext cx="5486401" cy="230833"/>
          </a:xfrm>
          <a:prstGeom prst="rect">
            <a:avLst/>
          </a:prstGeom>
        </p:spPr>
        <p:txBody>
          <a:bodyPr anchor="b"/>
          <a:lstStyle>
            <a:lvl1pPr algn="l">
              <a:defRPr sz="1500"/>
            </a:lvl1pPr>
          </a:lstStyle>
          <a:p>
            <a:r>
              <a:t>Title Text</a:t>
            </a:r>
          </a:p>
        </p:txBody>
      </p:sp>
      <p:sp>
        <p:nvSpPr>
          <p:cNvPr id="227" name="Picture Placeholder 2"/>
          <p:cNvSpPr>
            <a:spLocks noGrp="1"/>
          </p:cNvSpPr>
          <p:nvPr>
            <p:ph type="pic" sz="half" idx="21"/>
          </p:nvPr>
        </p:nvSpPr>
        <p:spPr>
          <a:xfrm>
            <a:off x="1792288" y="1175657"/>
            <a:ext cx="5486401" cy="3884653"/>
          </a:xfrm>
          <a:prstGeom prst="rect">
            <a:avLst/>
          </a:prstGeom>
        </p:spPr>
        <p:txBody>
          <a:bodyPr lIns="91439" tIns="45719" rIns="91439" bIns="45719">
            <a:noAutofit/>
          </a:bodyPr>
          <a:lstStyle/>
          <a:p>
            <a:endParaRPr/>
          </a:p>
        </p:txBody>
      </p:sp>
      <p:sp>
        <p:nvSpPr>
          <p:cNvPr id="228"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ClrTx/>
              <a:buSzTx/>
              <a:buNone/>
              <a:defRPr sz="1000"/>
            </a:lvl1pPr>
            <a:lvl2pPr marL="0" indent="342900">
              <a:spcBef>
                <a:spcPts val="300"/>
              </a:spcBef>
              <a:buClrTx/>
              <a:buSzTx/>
              <a:buNone/>
              <a:defRPr sz="1000"/>
            </a:lvl2pPr>
            <a:lvl3pPr marL="0" indent="685800">
              <a:spcBef>
                <a:spcPts val="300"/>
              </a:spcBef>
              <a:buClrTx/>
              <a:buSzTx/>
              <a:buNone/>
              <a:defRPr sz="1000"/>
            </a:lvl3pPr>
            <a:lvl4pPr marL="0" indent="1028700">
              <a:spcBef>
                <a:spcPts val="300"/>
              </a:spcBef>
              <a:buClrTx/>
              <a:buSzTx/>
              <a:buNone/>
              <a:defRPr sz="1000"/>
            </a:lvl4pPr>
            <a:lvl5pPr marL="0" indent="1371600">
              <a:spcBef>
                <a:spcPts val="300"/>
              </a:spcBef>
              <a:buClrTx/>
              <a:buSzTx/>
              <a:buNone/>
              <a:defRPr sz="1000"/>
            </a:lvl5pPr>
          </a:lstStyle>
          <a:p>
            <a:r>
              <a:t>Body Level One</a:t>
            </a:r>
          </a:p>
          <a:p>
            <a:pPr lvl="1"/>
            <a:r>
              <a:t>Body Level Two</a:t>
            </a:r>
          </a:p>
          <a:p>
            <a:pPr lvl="2"/>
            <a:r>
              <a:t>Body Level Three</a:t>
            </a:r>
          </a:p>
          <a:p>
            <a:pPr lvl="3"/>
            <a:r>
              <a:t>Body Level Four</a:t>
            </a:r>
          </a:p>
          <a:p>
            <a:pPr lvl="4"/>
            <a:r>
              <a:t>Body Level Five</a:t>
            </a:r>
          </a:p>
        </p:txBody>
      </p:sp>
      <p:sp>
        <p:nvSpPr>
          <p:cNvPr id="2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1616308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and Table">
    <p:spTree>
      <p:nvGrpSpPr>
        <p:cNvPr id="1" name=""/>
        <p:cNvGrpSpPr/>
        <p:nvPr/>
      </p:nvGrpSpPr>
      <p:grpSpPr>
        <a:xfrm>
          <a:off x="0" y="0"/>
          <a:ext cx="0" cy="0"/>
          <a:chOff x="0" y="0"/>
          <a:chExt cx="0" cy="0"/>
        </a:xfrm>
      </p:grpSpPr>
      <p:sp>
        <p:nvSpPr>
          <p:cNvPr id="236"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237"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238"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239"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240"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241"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242" name="Picture 1" descr="Picture 1"/>
          <p:cNvPicPr>
            <a:picLocks noChangeAspect="1"/>
          </p:cNvPicPr>
          <p:nvPr/>
        </p:nvPicPr>
        <p:blipFill>
          <a:blip r:embed="rId2"/>
          <a:stretch>
            <a:fillRect/>
          </a:stretch>
        </p:blipFill>
        <p:spPr>
          <a:xfrm>
            <a:off x="8382000" y="148662"/>
            <a:ext cx="762002" cy="616965"/>
          </a:xfrm>
          <a:prstGeom prst="rect">
            <a:avLst/>
          </a:prstGeom>
          <a:ln w="12700">
            <a:miter lim="400000"/>
          </a:ln>
        </p:spPr>
      </p:pic>
      <p:pic>
        <p:nvPicPr>
          <p:cNvPr id="243" name="Picture 13" descr="Picture 13"/>
          <p:cNvPicPr>
            <a:picLocks noChangeAspect="1"/>
          </p:cNvPicPr>
          <p:nvPr/>
        </p:nvPicPr>
        <p:blipFill>
          <a:blip r:embed="rId3"/>
          <a:stretch>
            <a:fillRect/>
          </a:stretch>
        </p:blipFill>
        <p:spPr>
          <a:xfrm>
            <a:off x="102716" y="35585"/>
            <a:ext cx="759433" cy="726411"/>
          </a:xfrm>
          <a:prstGeom prst="rect">
            <a:avLst/>
          </a:prstGeom>
          <a:ln w="12700">
            <a:miter lim="400000"/>
          </a:ln>
        </p:spPr>
      </p:pic>
      <p:sp>
        <p:nvSpPr>
          <p:cNvPr id="244" name="Title Text"/>
          <p:cNvSpPr txBox="1">
            <a:spLocks noGrp="1"/>
          </p:cNvSpPr>
          <p:nvPr>
            <p:ph type="title"/>
          </p:nvPr>
        </p:nvSpPr>
        <p:spPr>
          <a:prstGeom prst="rect">
            <a:avLst/>
          </a:prstGeom>
        </p:spPr>
        <p:txBody>
          <a:bodyPr/>
          <a:lstStyle/>
          <a:p>
            <a:r>
              <a:t>Title Text</a:t>
            </a:r>
          </a:p>
        </p:txBody>
      </p:sp>
      <p:sp>
        <p:nvSpPr>
          <p:cNvPr id="2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7953902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2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3" name="Body Level One…"/>
          <p:cNvSpPr txBox="1">
            <a:spLocks noGrp="1"/>
          </p:cNvSpPr>
          <p:nvPr>
            <p:ph type="body" sz="quarter" idx="1"/>
          </p:nvPr>
        </p:nvSpPr>
        <p:spPr>
          <a:xfrm>
            <a:off x="679269" y="2717800"/>
            <a:ext cx="7785462" cy="914400"/>
          </a:xfrm>
          <a:prstGeom prst="rect">
            <a:avLst/>
          </a:prstGeom>
        </p:spPr>
        <p:txBody>
          <a:bodyPr/>
          <a:lstStyle>
            <a:lvl1pPr marL="0" indent="0" algn="ctr">
              <a:spcBef>
                <a:spcPts val="1300"/>
              </a:spcBef>
              <a:buClrTx/>
              <a:buSzTx/>
              <a:buNone/>
              <a:defRPr sz="4400"/>
            </a:lvl1pPr>
            <a:lvl2pPr marL="734059" indent="-391159" algn="ctr">
              <a:spcBef>
                <a:spcPts val="1300"/>
              </a:spcBef>
              <a:buClrTx/>
              <a:defRPr sz="4400"/>
            </a:lvl2pPr>
            <a:lvl3pPr marL="914400" indent="-314325" algn="ctr">
              <a:spcBef>
                <a:spcPts val="1300"/>
              </a:spcBef>
              <a:buClrTx/>
              <a:defRPr sz="4400"/>
            </a:lvl3pPr>
            <a:lvl4pPr marL="1965960" indent="-880110" algn="ctr">
              <a:spcBef>
                <a:spcPts val="1300"/>
              </a:spcBef>
              <a:buClrTx/>
              <a:defRPr sz="4400"/>
            </a:lvl4pPr>
            <a:lvl5pPr marL="2209800" indent="-838200" algn="ctr">
              <a:spcBef>
                <a:spcPts val="1300"/>
              </a:spcBef>
              <a:buClrTx/>
              <a:defRPr sz="4400"/>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9943115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48279"/>
            <a:ext cx="7391400" cy="369332"/>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algn="ctr" eaLnBrk="0" fontAlgn="base" hangingPunct="0">
              <a:spcBef>
                <a:spcPct val="0"/>
              </a:spcBef>
              <a:spcAft>
                <a:spcPct val="0"/>
              </a:spcAft>
              <a:defRPr/>
            </a:pPr>
            <a:endParaRPr lang="en-US" altLang="en-US">
              <a:solidFill>
                <a:srgbClr val="000000"/>
              </a:solidFill>
              <a:cs typeface="Times New Roman" pitchFamily="18" charset="0"/>
            </a:endParaRPr>
          </a:p>
        </p:txBody>
      </p:sp>
      <p:sp>
        <p:nvSpPr>
          <p:cNvPr id="4" name="Slide Number Placeholder 3"/>
          <p:cNvSpPr>
            <a:spLocks noGrp="1"/>
          </p:cNvSpPr>
          <p:nvPr>
            <p:ph type="sldNum" sz="quarter" idx="11"/>
          </p:nvPr>
        </p:nvSpPr>
        <p:spPr/>
        <p:txBody>
          <a:bodyPr/>
          <a:lstStyle/>
          <a:p>
            <a:pPr eaLnBrk="0" fontAlgn="base" hangingPunct="0">
              <a:spcBef>
                <a:spcPct val="0"/>
              </a:spcBef>
              <a:spcAft>
                <a:spcPct val="0"/>
              </a:spcAft>
              <a:defRPr/>
            </a:pPr>
            <a:fld id="{42A3017D-2BA2-466E-B2AD-B513E76B3442}" type="slidenum">
              <a:rPr lang="en-US" altLang="en-US" smtClean="0">
                <a:solidFill>
                  <a:srgbClr val="000000"/>
                </a:solidFill>
                <a:cs typeface="Times New Roman" pitchFamily="18" charset="0"/>
              </a:rPr>
              <a:pPr eaLnBrk="0" fontAlgn="base" hangingPunct="0">
                <a:spcBef>
                  <a:spcPct val="0"/>
                </a:spcBef>
                <a:spcAft>
                  <a:spcPct val="0"/>
                </a:spcAft>
                <a:defRPr/>
              </a:pPr>
              <a:t>‹#›</a:t>
            </a:fld>
            <a:endParaRPr lang="en-US" altLang="en-US">
              <a:solidFill>
                <a:srgbClr val="000000"/>
              </a:solidFill>
              <a:cs typeface="Times New Roman" pitchFamily="18" charset="0"/>
            </a:endParaRPr>
          </a:p>
        </p:txBody>
      </p:sp>
      <p:sp>
        <p:nvSpPr>
          <p:cNvPr id="8" name="Text Placeholder 6"/>
          <p:cNvSpPr>
            <a:spLocks noGrp="1"/>
          </p:cNvSpPr>
          <p:nvPr>
            <p:ph type="body" sz="quarter" idx="12" hasCustomPrompt="1"/>
          </p:nvPr>
        </p:nvSpPr>
        <p:spPr>
          <a:xfrm>
            <a:off x="990600" y="534943"/>
            <a:ext cx="7391400" cy="361950"/>
          </a:xfrm>
        </p:spPr>
        <p:txBody>
          <a:bodyPr/>
          <a:lstStyle>
            <a:lvl1pPr marL="0" indent="0" algn="ctr">
              <a:buNone/>
              <a:defRPr>
                <a:latin typeface="+mj-lt"/>
              </a:defRPr>
            </a:lvl1pPr>
          </a:lstStyle>
          <a:p>
            <a:pPr lvl="0"/>
            <a:r>
              <a:rPr lang="en-US" dirty="0"/>
              <a:t>Click to edit Master title style</a:t>
            </a:r>
          </a:p>
        </p:txBody>
      </p:sp>
      <p:sp>
        <p:nvSpPr>
          <p:cNvPr id="9" name="Content Placeholder 2"/>
          <p:cNvSpPr>
            <a:spLocks noGrp="1"/>
          </p:cNvSpPr>
          <p:nvPr>
            <p:ph idx="1"/>
          </p:nvPr>
        </p:nvSpPr>
        <p:spPr>
          <a:xfrm>
            <a:off x="165464" y="1184366"/>
            <a:ext cx="4415246" cy="5054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300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4306198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370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10037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62316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74B4FF-F753-4039-A272-1DB4C32E0849}" type="datetime1">
              <a:rPr lang="en-US" smtClean="0"/>
              <a:pPr/>
              <a:t>8/15/2024</a:t>
            </a:fld>
            <a:endParaRPr lang="en-US"/>
          </a:p>
        </p:txBody>
      </p:sp>
      <p:sp>
        <p:nvSpPr>
          <p:cNvPr id="5" name="Footer Placeholder 4"/>
          <p:cNvSpPr>
            <a:spLocks noGrp="1"/>
          </p:cNvSpPr>
          <p:nvPr>
            <p:ph type="ftr" sz="quarter" idx="11"/>
          </p:nvPr>
        </p:nvSpPr>
        <p:spPr/>
        <p:txBody>
          <a:bodyPr/>
          <a:lstStyle/>
          <a:p>
            <a:r>
              <a:rPr lang="en-US"/>
              <a:t>HT-8 “America’s Squadron”</a:t>
            </a:r>
            <a:endParaRPr lang="en-US" dirty="0"/>
          </a:p>
        </p:txBody>
      </p:sp>
      <p:sp>
        <p:nvSpPr>
          <p:cNvPr id="6" name="Slide Number Placeholder 5"/>
          <p:cNvSpPr>
            <a:spLocks noGrp="1"/>
          </p:cNvSpPr>
          <p:nvPr>
            <p:ph type="sldNum" sz="quarter" idx="12"/>
          </p:nvPr>
        </p:nvSpPr>
        <p:spPr/>
        <p:txBody>
          <a:bodyPr/>
          <a:lstStyle/>
          <a:p>
            <a:fld id="{B71DBE38-FECF-7940-992A-E69908ABFBDF}" type="slidenum">
              <a:rPr lang="en-US" smtClean="0"/>
              <a:pPr/>
              <a:t>‹#›</a:t>
            </a:fld>
            <a:endParaRPr lang="en-US"/>
          </a:p>
        </p:txBody>
      </p:sp>
    </p:spTree>
    <p:extLst>
      <p:ext uri="{BB962C8B-B14F-4D97-AF65-F5344CB8AC3E}">
        <p14:creationId xmlns:p14="http://schemas.microsoft.com/office/powerpoint/2010/main" val="375322984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3"/>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1350" b="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1350" b="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1350" b="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3" name="Date Placeholder 2"/>
          <p:cNvSpPr>
            <a:spLocks noGrp="1"/>
          </p:cNvSpPr>
          <p:nvPr>
            <p:ph type="dt" sz="half" idx="10"/>
          </p:nvPr>
        </p:nvSpPr>
        <p:spPr/>
        <p:txBody>
          <a:bodyPr/>
          <a:lstStyle/>
          <a:p>
            <a:fld id="{0F74B4FF-F753-4039-A272-1DB4C32E0849}" type="datetime1">
              <a:rPr lang="en-US" smtClean="0"/>
              <a:pPr/>
              <a:t>8/15/2024</a:t>
            </a:fld>
            <a:endParaRPr lang="en-US"/>
          </a:p>
        </p:txBody>
      </p:sp>
      <p:sp>
        <p:nvSpPr>
          <p:cNvPr id="4" name="Footer Placeholder 3"/>
          <p:cNvSpPr>
            <a:spLocks noGrp="1"/>
          </p:cNvSpPr>
          <p:nvPr>
            <p:ph type="ftr" sz="quarter" idx="11"/>
          </p:nvPr>
        </p:nvSpPr>
        <p:spPr/>
        <p:txBody>
          <a:bodyPr/>
          <a:lstStyle/>
          <a:p>
            <a:r>
              <a:rPr lang="en-US"/>
              <a:t>HT-8 “America’s Squadron”</a:t>
            </a:r>
            <a:endParaRPr lang="en-US" dirty="0"/>
          </a:p>
        </p:txBody>
      </p:sp>
      <p:sp>
        <p:nvSpPr>
          <p:cNvPr id="5" name="Slide Number Placeholder 4"/>
          <p:cNvSpPr>
            <a:spLocks noGrp="1"/>
          </p:cNvSpPr>
          <p:nvPr>
            <p:ph type="sldNum" sz="quarter" idx="12"/>
          </p:nvPr>
        </p:nvSpPr>
        <p:spPr/>
        <p:txBody>
          <a:bodyPr/>
          <a:lstStyle/>
          <a:p>
            <a:fld id="{B71DBE38-FECF-7940-992A-E69908ABFBDF}" type="slidenum">
              <a:rPr lang="en-US" smtClean="0"/>
              <a:pPr/>
              <a:t>‹#›</a:t>
            </a:fld>
            <a:endParaRPr lang="en-US"/>
          </a:p>
        </p:txBody>
      </p:sp>
    </p:spTree>
    <p:extLst>
      <p:ext uri="{BB962C8B-B14F-4D97-AF65-F5344CB8AC3E}">
        <p14:creationId xmlns:p14="http://schemas.microsoft.com/office/powerpoint/2010/main" val="50541997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2025"/>
            </a:lvl1pPr>
          </a:lstStyle>
          <a:p>
            <a:r>
              <a:rPr lang="en-US"/>
              <a:t>Click to edit Master title style</a:t>
            </a:r>
            <a:endParaRPr lang="en-US" dirty="0"/>
          </a:p>
        </p:txBody>
      </p:sp>
      <p:sp>
        <p:nvSpPr>
          <p:cNvPr id="10" name="Content Placeholder 2"/>
          <p:cNvSpPr>
            <a:spLocks noGrp="1"/>
          </p:cNvSpPr>
          <p:nvPr>
            <p:ph sz="quarter" idx="13"/>
          </p:nvPr>
        </p:nvSpPr>
        <p:spPr>
          <a:xfrm>
            <a:off x="3784601" y="685803"/>
            <a:ext cx="4525781"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3" y="2709055"/>
            <a:ext cx="3095146" cy="2665533"/>
          </a:xfrm>
        </p:spPr>
        <p:txBody>
          <a:bodyPr anchor="t">
            <a:normAutofit/>
          </a:bodyPr>
          <a:lstStyle>
            <a:lvl1pPr marL="0" indent="0" algn="ctr">
              <a:buNone/>
              <a:defRPr sz="1013"/>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0F74B4FF-F753-4039-A272-1DB4C32E0849}" type="datetime1">
              <a:rPr lang="en-US" smtClean="0"/>
              <a:pPr/>
              <a:t>8/15/2024</a:t>
            </a:fld>
            <a:endParaRPr lang="en-US"/>
          </a:p>
        </p:txBody>
      </p:sp>
      <p:sp>
        <p:nvSpPr>
          <p:cNvPr id="6" name="Footer Placeholder 5"/>
          <p:cNvSpPr>
            <a:spLocks noGrp="1"/>
          </p:cNvSpPr>
          <p:nvPr>
            <p:ph type="ftr" sz="quarter" idx="11"/>
          </p:nvPr>
        </p:nvSpPr>
        <p:spPr/>
        <p:txBody>
          <a:bodyPr/>
          <a:lstStyle/>
          <a:p>
            <a:r>
              <a:rPr lang="en-US"/>
              <a:t>HT-8 “America’s Squadron”</a:t>
            </a:r>
            <a:endParaRPr lang="en-US" dirty="0"/>
          </a:p>
        </p:txBody>
      </p:sp>
      <p:sp>
        <p:nvSpPr>
          <p:cNvPr id="7" name="Slide Number Placeholder 6"/>
          <p:cNvSpPr>
            <a:spLocks noGrp="1"/>
          </p:cNvSpPr>
          <p:nvPr>
            <p:ph type="sldNum" sz="quarter" idx="12"/>
          </p:nvPr>
        </p:nvSpPr>
        <p:spPr/>
        <p:txBody>
          <a:bodyPr/>
          <a:lstStyle/>
          <a:p>
            <a:fld id="{B71DBE38-FECF-7940-992A-E69908ABFBDF}" type="slidenum">
              <a:rPr lang="en-US" smtClean="0"/>
              <a:pPr/>
              <a:t>‹#›</a:t>
            </a:fld>
            <a:endParaRPr lang="en-US"/>
          </a:p>
        </p:txBody>
      </p:sp>
    </p:spTree>
    <p:extLst>
      <p:ext uri="{BB962C8B-B14F-4D97-AF65-F5344CB8AC3E}">
        <p14:creationId xmlns:p14="http://schemas.microsoft.com/office/powerpoint/2010/main" val="6201727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image" Target="../media/image4.jpeg"/><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0200" y="0"/>
            <a:ext cx="5943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762000" y="1447800"/>
            <a:ext cx="7620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p:nvCxnSpPr>
        <p:spPr>
          <a:xfrm>
            <a:off x="0" y="1143000"/>
            <a:ext cx="9144000"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143000"/>
            <a:ext cx="9144000" cy="0"/>
          </a:xfrm>
          <a:prstGeom prst="line">
            <a:avLst/>
          </a:prstGeom>
          <a:ln w="41275"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76400" y="6629400"/>
            <a:ext cx="5867400"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76400" y="6629400"/>
            <a:ext cx="5867400" cy="0"/>
          </a:xfrm>
          <a:prstGeom prst="line">
            <a:avLst/>
          </a:prstGeom>
          <a:ln w="412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6457952"/>
            <a:ext cx="1828800" cy="222240"/>
          </a:xfrm>
          <a:prstGeom prst="rect">
            <a:avLst/>
          </a:prstGeom>
          <a:noFill/>
        </p:spPr>
        <p:txBody>
          <a:bodyPr>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844" b="1" i="0" u="none" strike="noStrike" kern="1200" cap="none" spc="0" normalizeH="0" baseline="0" noProof="0" dirty="0">
                <a:ln>
                  <a:noFill/>
                </a:ln>
                <a:solidFill>
                  <a:srgbClr val="002060"/>
                </a:solidFill>
                <a:effectLst/>
                <a:uLnTx/>
                <a:uFillTx/>
                <a:latin typeface="Calibri"/>
                <a:ea typeface="+mn-ea"/>
                <a:cs typeface="+mn-cs"/>
              </a:rPr>
              <a:t>HT-8 </a:t>
            </a:r>
            <a:r>
              <a:rPr kumimoji="0" lang="en-US" sz="844" b="1" i="0" u="none" strike="noStrike" kern="1200" cap="none" spc="0" normalizeH="0" baseline="0" noProof="0" dirty="0" err="1">
                <a:ln>
                  <a:noFill/>
                </a:ln>
                <a:solidFill>
                  <a:srgbClr val="002060"/>
                </a:solidFill>
                <a:effectLst/>
                <a:uLnTx/>
                <a:uFillTx/>
                <a:latin typeface="Calibri"/>
                <a:ea typeface="+mn-ea"/>
                <a:cs typeface="+mn-cs"/>
              </a:rPr>
              <a:t>Eightballers</a:t>
            </a:r>
            <a:endParaRPr kumimoji="0" lang="en-US" sz="844" b="1" i="0" u="none" strike="noStrike" kern="1200" cap="none" spc="0" normalizeH="0" baseline="0" noProof="0" dirty="0">
              <a:ln>
                <a:noFill/>
              </a:ln>
              <a:solidFill>
                <a:srgbClr val="002060"/>
              </a:solidFill>
              <a:effectLst/>
              <a:uLnTx/>
              <a:uFillTx/>
              <a:latin typeface="Calibri"/>
              <a:ea typeface="+mn-ea"/>
              <a:cs typeface="+mn-cs"/>
            </a:endParaRPr>
          </a:p>
        </p:txBody>
      </p:sp>
      <p:sp>
        <p:nvSpPr>
          <p:cNvPr id="21" name="TextBox 20"/>
          <p:cNvSpPr txBox="1"/>
          <p:nvPr/>
        </p:nvSpPr>
        <p:spPr>
          <a:xfrm>
            <a:off x="7391400" y="6457952"/>
            <a:ext cx="1600200" cy="222240"/>
          </a:xfrm>
          <a:prstGeom prst="rect">
            <a:avLst/>
          </a:prstGeom>
          <a:noFill/>
        </p:spPr>
        <p:txBody>
          <a:bodyPr>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US" sz="844" b="1" i="0" u="none" strike="noStrike" kern="1200" cap="none" spc="0" normalizeH="0" baseline="0" noProof="0" dirty="0">
                <a:ln>
                  <a:noFill/>
                </a:ln>
                <a:solidFill>
                  <a:srgbClr val="00B050"/>
                </a:solidFill>
                <a:effectLst/>
                <a:uLnTx/>
                <a:uFillTx/>
                <a:latin typeface="Calibri"/>
                <a:ea typeface="+mn-ea"/>
                <a:cs typeface="+mn-cs"/>
              </a:rPr>
              <a:t>UNCLASSIFIED</a:t>
            </a:r>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09461" y="113557"/>
            <a:ext cx="945082" cy="886568"/>
          </a:xfrm>
          <a:prstGeom prst="rect">
            <a:avLst/>
          </a:prstGeom>
          <a:ln>
            <a:noFill/>
          </a:ln>
          <a:effectLst>
            <a:reflection endPos="0" dist="50800" dir="5400000" sy="-100000" algn="bl" rotWithShape="0"/>
          </a:effectLst>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2747" y="113557"/>
            <a:ext cx="1027194" cy="909066"/>
          </a:xfrm>
          <a:prstGeom prst="rect">
            <a:avLst/>
          </a:prstGeom>
        </p:spPr>
      </p:pic>
    </p:spTree>
    <p:extLst>
      <p:ext uri="{BB962C8B-B14F-4D97-AF65-F5344CB8AC3E}">
        <p14:creationId xmlns:p14="http://schemas.microsoft.com/office/powerpoint/2010/main" val="12687209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ctr" rtl="0" eaLnBrk="1" fontAlgn="base" hangingPunct="1">
        <a:spcBef>
          <a:spcPct val="0"/>
        </a:spcBef>
        <a:spcAft>
          <a:spcPct val="0"/>
        </a:spcAft>
        <a:defRPr sz="2025" b="1" kern="1200">
          <a:solidFill>
            <a:srgbClr val="002060"/>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75">
          <a:solidFill>
            <a:srgbClr val="002060"/>
          </a:solidFill>
          <a:latin typeface="Calibri" pitchFamily="34" charset="0"/>
        </a:defRPr>
      </a:lvl2pPr>
      <a:lvl3pPr algn="ctr" rtl="0" eaLnBrk="1" fontAlgn="base" hangingPunct="1">
        <a:spcBef>
          <a:spcPct val="0"/>
        </a:spcBef>
        <a:spcAft>
          <a:spcPct val="0"/>
        </a:spcAft>
        <a:defRPr sz="2475">
          <a:solidFill>
            <a:srgbClr val="002060"/>
          </a:solidFill>
          <a:latin typeface="Calibri" pitchFamily="34" charset="0"/>
        </a:defRPr>
      </a:lvl3pPr>
      <a:lvl4pPr algn="ctr" rtl="0" eaLnBrk="1" fontAlgn="base" hangingPunct="1">
        <a:spcBef>
          <a:spcPct val="0"/>
        </a:spcBef>
        <a:spcAft>
          <a:spcPct val="0"/>
        </a:spcAft>
        <a:defRPr sz="2475">
          <a:solidFill>
            <a:srgbClr val="002060"/>
          </a:solidFill>
          <a:latin typeface="Calibri" pitchFamily="34" charset="0"/>
        </a:defRPr>
      </a:lvl4pPr>
      <a:lvl5pPr algn="ctr" rtl="0" eaLnBrk="1" fontAlgn="base" hangingPunct="1">
        <a:spcBef>
          <a:spcPct val="0"/>
        </a:spcBef>
        <a:spcAft>
          <a:spcPct val="0"/>
        </a:spcAft>
        <a:defRPr sz="2475">
          <a:solidFill>
            <a:srgbClr val="002060"/>
          </a:solidFill>
          <a:latin typeface="Calibri" pitchFamily="34" charset="0"/>
        </a:defRPr>
      </a:lvl5pPr>
      <a:lvl6pPr marL="257175" algn="ctr" rtl="0" eaLnBrk="1" fontAlgn="base" hangingPunct="1">
        <a:spcBef>
          <a:spcPct val="0"/>
        </a:spcBef>
        <a:spcAft>
          <a:spcPct val="0"/>
        </a:spcAft>
        <a:defRPr sz="2475">
          <a:solidFill>
            <a:srgbClr val="002060"/>
          </a:solidFill>
          <a:latin typeface="Calibri" pitchFamily="34" charset="0"/>
        </a:defRPr>
      </a:lvl6pPr>
      <a:lvl7pPr marL="514350" algn="ctr" rtl="0" eaLnBrk="1" fontAlgn="base" hangingPunct="1">
        <a:spcBef>
          <a:spcPct val="0"/>
        </a:spcBef>
        <a:spcAft>
          <a:spcPct val="0"/>
        </a:spcAft>
        <a:defRPr sz="2475">
          <a:solidFill>
            <a:srgbClr val="002060"/>
          </a:solidFill>
          <a:latin typeface="Calibri" pitchFamily="34" charset="0"/>
        </a:defRPr>
      </a:lvl7pPr>
      <a:lvl8pPr marL="771525" algn="ctr" rtl="0" eaLnBrk="1" fontAlgn="base" hangingPunct="1">
        <a:spcBef>
          <a:spcPct val="0"/>
        </a:spcBef>
        <a:spcAft>
          <a:spcPct val="0"/>
        </a:spcAft>
        <a:defRPr sz="2475">
          <a:solidFill>
            <a:srgbClr val="002060"/>
          </a:solidFill>
          <a:latin typeface="Calibri" pitchFamily="34" charset="0"/>
        </a:defRPr>
      </a:lvl8pPr>
      <a:lvl9pPr marL="1028700" algn="ctr" rtl="0" eaLnBrk="1" fontAlgn="base" hangingPunct="1">
        <a:spcBef>
          <a:spcPct val="0"/>
        </a:spcBef>
        <a:spcAft>
          <a:spcPct val="0"/>
        </a:spcAft>
        <a:defRPr sz="2475">
          <a:solidFill>
            <a:srgbClr val="002060"/>
          </a:solidFill>
          <a:latin typeface="Calibri" pitchFamily="34" charset="0"/>
        </a:defRPr>
      </a:lvl9pPr>
    </p:titleStyle>
    <p:bodyStyle>
      <a:lvl1pPr marL="192881" indent="-192881" algn="l" rtl="0" eaLnBrk="1" fontAlgn="base" hangingPunct="1">
        <a:spcBef>
          <a:spcPct val="20000"/>
        </a:spcBef>
        <a:spcAft>
          <a:spcPct val="0"/>
        </a:spcAft>
        <a:buFont typeface="Arial" charset="0"/>
        <a:buChar char="•"/>
        <a:defRPr sz="1800" kern="1200">
          <a:solidFill>
            <a:srgbClr val="002060"/>
          </a:solidFill>
          <a:latin typeface="Arial" panose="020B0604020202020204" pitchFamily="34" charset="0"/>
          <a:ea typeface="+mn-ea"/>
          <a:cs typeface="Arial" panose="020B0604020202020204" pitchFamily="34" charset="0"/>
        </a:defRPr>
      </a:lvl1pPr>
      <a:lvl2pPr marL="417910" indent="-160735" algn="l" rtl="0" eaLnBrk="1" fontAlgn="base" hangingPunct="1">
        <a:spcBef>
          <a:spcPct val="20000"/>
        </a:spcBef>
        <a:spcAft>
          <a:spcPct val="0"/>
        </a:spcAft>
        <a:buFont typeface="Arial" charset="0"/>
        <a:buChar char="–"/>
        <a:defRPr sz="1575" kern="1200">
          <a:solidFill>
            <a:srgbClr val="002060"/>
          </a:solidFill>
          <a:latin typeface="Arial" panose="020B0604020202020204" pitchFamily="34" charset="0"/>
          <a:ea typeface="+mn-ea"/>
          <a:cs typeface="Arial" panose="020B0604020202020204" pitchFamily="34" charset="0"/>
        </a:defRPr>
      </a:lvl2pPr>
      <a:lvl3pPr marL="642938" indent="-128588" algn="l" rtl="0" eaLnBrk="1" fontAlgn="base" hangingPunct="1">
        <a:spcBef>
          <a:spcPct val="20000"/>
        </a:spcBef>
        <a:spcAft>
          <a:spcPct val="0"/>
        </a:spcAft>
        <a:buFont typeface="Arial" charset="0"/>
        <a:buChar char="•"/>
        <a:defRPr sz="1350" kern="1200">
          <a:solidFill>
            <a:srgbClr val="002060"/>
          </a:solidFill>
          <a:latin typeface="Arial" panose="020B0604020202020204" pitchFamily="34" charset="0"/>
          <a:ea typeface="+mn-ea"/>
          <a:cs typeface="Arial" panose="020B0604020202020204" pitchFamily="34" charset="0"/>
        </a:defRPr>
      </a:lvl3pPr>
      <a:lvl4pPr marL="900113" indent="-128588" algn="l" rtl="0" eaLnBrk="1" fontAlgn="base" hangingPunct="1">
        <a:spcBef>
          <a:spcPct val="20000"/>
        </a:spcBef>
        <a:spcAft>
          <a:spcPct val="0"/>
        </a:spcAft>
        <a:buFont typeface="Arial" charset="0"/>
        <a:buChar char="–"/>
        <a:defRPr sz="1125" kern="1200">
          <a:solidFill>
            <a:srgbClr val="002060"/>
          </a:solidFill>
          <a:latin typeface="Arial" panose="020B0604020202020204" pitchFamily="34" charset="0"/>
          <a:ea typeface="+mn-ea"/>
          <a:cs typeface="Arial" panose="020B0604020202020204" pitchFamily="34" charset="0"/>
        </a:defRPr>
      </a:lvl4pPr>
      <a:lvl5pPr marL="1157288" indent="-128588" algn="l" rtl="0" eaLnBrk="1" fontAlgn="base" hangingPunct="1">
        <a:spcBef>
          <a:spcPct val="20000"/>
        </a:spcBef>
        <a:spcAft>
          <a:spcPct val="0"/>
        </a:spcAft>
        <a:buFont typeface="Arial" charset="0"/>
        <a:buChar char="»"/>
        <a:defRPr sz="1125" kern="1200">
          <a:solidFill>
            <a:srgbClr val="002060"/>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Rectangle 62"/>
          <p:cNvSpPr/>
          <p:nvPr/>
        </p:nvSpPr>
        <p:spPr>
          <a:xfrm>
            <a:off x="0" y="6629400"/>
            <a:ext cx="8839200" cy="95250"/>
          </a:xfrm>
          <a:prstGeom prst="rect">
            <a:avLst/>
          </a:prstGeom>
          <a:solidFill>
            <a:srgbClr val="000066"/>
          </a:solidFill>
          <a:ln w="12700">
            <a:miter lim="400000"/>
          </a:ln>
        </p:spPr>
        <p:txBody>
          <a:bodyPr lIns="45719" rIns="45719" anchor="ctr"/>
          <a:lstStyle/>
          <a:p>
            <a:pPr algn="ctr">
              <a:defRPr sz="1300" b="1" i="1"/>
            </a:pPr>
            <a:endParaRPr/>
          </a:p>
        </p:txBody>
      </p:sp>
      <p:sp>
        <p:nvSpPr>
          <p:cNvPr id="3" name="Text Box 51"/>
          <p:cNvSpPr txBox="1"/>
          <p:nvPr/>
        </p:nvSpPr>
        <p:spPr>
          <a:xfrm>
            <a:off x="381000" y="6607665"/>
            <a:ext cx="25336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Train Warriors</a:t>
            </a:r>
          </a:p>
        </p:txBody>
      </p:sp>
      <p:sp>
        <p:nvSpPr>
          <p:cNvPr id="4" name="Text Box 55"/>
          <p:cNvSpPr txBox="1"/>
          <p:nvPr/>
        </p:nvSpPr>
        <p:spPr>
          <a:xfrm>
            <a:off x="5791200" y="6607665"/>
            <a:ext cx="2609850" cy="135547"/>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000" b="1" i="1">
                <a:solidFill>
                  <a:srgbClr val="000066"/>
                </a:solidFill>
                <a:effectLst>
                  <a:outerShdw blurRad="38100" dist="38100" dir="2700000" rotWithShape="0">
                    <a:srgbClr val="C0C0C0"/>
                  </a:outerShdw>
                </a:effectLst>
              </a:defRPr>
            </a:lvl1pPr>
          </a:lstStyle>
          <a:p>
            <a:r>
              <a:t>Develop Leaders</a:t>
            </a:r>
          </a:p>
        </p:txBody>
      </p:sp>
      <p:sp>
        <p:nvSpPr>
          <p:cNvPr id="5" name="Rectangle 61"/>
          <p:cNvSpPr/>
          <p:nvPr/>
        </p:nvSpPr>
        <p:spPr>
          <a:xfrm>
            <a:off x="0" y="6781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sp>
        <p:nvSpPr>
          <p:cNvPr id="6" name="Rectangle 63"/>
          <p:cNvSpPr/>
          <p:nvPr/>
        </p:nvSpPr>
        <p:spPr>
          <a:xfrm>
            <a:off x="0" y="914400"/>
            <a:ext cx="9144000" cy="95250"/>
          </a:xfrm>
          <a:prstGeom prst="rect">
            <a:avLst/>
          </a:prstGeom>
          <a:solidFill>
            <a:srgbClr val="000066"/>
          </a:solidFill>
          <a:ln w="12700">
            <a:miter lim="400000"/>
          </a:ln>
        </p:spPr>
        <p:txBody>
          <a:bodyPr lIns="45719" rIns="45719" anchor="ctr"/>
          <a:lstStyle/>
          <a:p>
            <a:pPr algn="ctr">
              <a:defRPr sz="1300" b="1" i="1"/>
            </a:pPr>
            <a:endParaRPr/>
          </a:p>
        </p:txBody>
      </p:sp>
      <p:sp>
        <p:nvSpPr>
          <p:cNvPr id="7" name="Rectangle 64"/>
          <p:cNvSpPr/>
          <p:nvPr/>
        </p:nvSpPr>
        <p:spPr>
          <a:xfrm>
            <a:off x="0" y="1066800"/>
            <a:ext cx="9144000" cy="76200"/>
          </a:xfrm>
          <a:prstGeom prst="rect">
            <a:avLst/>
          </a:prstGeom>
          <a:gradFill>
            <a:gsLst>
              <a:gs pos="0">
                <a:srgbClr val="765E00"/>
              </a:gs>
              <a:gs pos="50000">
                <a:srgbClr val="FFCC00"/>
              </a:gs>
              <a:gs pos="100000">
                <a:srgbClr val="765E00"/>
              </a:gs>
            </a:gsLst>
            <a:lin ang="2700000"/>
          </a:gradFill>
          <a:ln w="12700">
            <a:miter lim="400000"/>
          </a:ln>
        </p:spPr>
        <p:txBody>
          <a:bodyPr lIns="45719" rIns="45719" anchor="ctr"/>
          <a:lstStyle/>
          <a:p>
            <a:pPr algn="ctr">
              <a:defRPr sz="1300" b="1" i="1"/>
            </a:pPr>
            <a:endParaRPr/>
          </a:p>
        </p:txBody>
      </p:sp>
      <p:pic>
        <p:nvPicPr>
          <p:cNvPr id="8" name="Picture 1" descr="Picture 1"/>
          <p:cNvPicPr>
            <a:picLocks noChangeAspect="1"/>
          </p:cNvPicPr>
          <p:nvPr/>
        </p:nvPicPr>
        <p:blipFill>
          <a:blip r:embed="rId22"/>
          <a:stretch>
            <a:fillRect/>
          </a:stretch>
        </p:blipFill>
        <p:spPr>
          <a:xfrm>
            <a:off x="8382000" y="148662"/>
            <a:ext cx="762002" cy="616965"/>
          </a:xfrm>
          <a:prstGeom prst="rect">
            <a:avLst/>
          </a:prstGeom>
          <a:ln w="12700">
            <a:miter lim="400000"/>
          </a:ln>
        </p:spPr>
      </p:pic>
      <p:pic>
        <p:nvPicPr>
          <p:cNvPr id="9" name="Picture 13" descr="Picture 13"/>
          <p:cNvPicPr>
            <a:picLocks noChangeAspect="1"/>
          </p:cNvPicPr>
          <p:nvPr/>
        </p:nvPicPr>
        <p:blipFill>
          <a:blip r:embed="rId23"/>
          <a:stretch>
            <a:fillRect/>
          </a:stretch>
        </p:blipFill>
        <p:spPr>
          <a:xfrm>
            <a:off x="102716" y="35585"/>
            <a:ext cx="759433" cy="726411"/>
          </a:xfrm>
          <a:prstGeom prst="rect">
            <a:avLst/>
          </a:prstGeom>
          <a:ln w="12700">
            <a:miter lim="400000"/>
          </a:ln>
        </p:spPr>
      </p:pic>
      <p:sp>
        <p:nvSpPr>
          <p:cNvPr id="10" name="Title Text"/>
          <p:cNvSpPr txBox="1">
            <a:spLocks noGrp="1"/>
          </p:cNvSpPr>
          <p:nvPr>
            <p:ph type="title"/>
          </p:nvPr>
        </p:nvSpPr>
        <p:spPr>
          <a:xfrm>
            <a:off x="990600" y="287615"/>
            <a:ext cx="7391400" cy="369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Title Text</a:t>
            </a:r>
          </a:p>
        </p:txBody>
      </p:sp>
      <p:sp>
        <p:nvSpPr>
          <p:cNvPr id="11" name="Body Level One…"/>
          <p:cNvSpPr txBox="1">
            <a:spLocks noGrp="1"/>
          </p:cNvSpPr>
          <p:nvPr>
            <p:ph type="body" idx="1"/>
          </p:nvPr>
        </p:nvSpPr>
        <p:spPr>
          <a:xfrm>
            <a:off x="685800" y="1447803"/>
            <a:ext cx="7848600" cy="4791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6037" tIns="46037" rIns="46037" bIns="46037">
            <a:normAutofit/>
          </a:bodyPr>
          <a:lstStyle/>
          <a:p>
            <a:r>
              <a:t>Body Level One</a:t>
            </a:r>
          </a:p>
          <a:p>
            <a:pPr lvl="1"/>
            <a:r>
              <a:t>Body Level Two</a:t>
            </a:r>
          </a:p>
          <a:p>
            <a:pPr lvl="2"/>
            <a:r>
              <a:t>Body Level Three</a:t>
            </a:r>
          </a:p>
          <a:p>
            <a:pPr lvl="3"/>
            <a:r>
              <a:t>Body Level Four</a:t>
            </a:r>
          </a:p>
          <a:p>
            <a:pPr lvl="4"/>
            <a:r>
              <a:t>Body Level Five</a:t>
            </a:r>
          </a:p>
        </p:txBody>
      </p:sp>
      <p:sp>
        <p:nvSpPr>
          <p:cNvPr id="12" name="Slide Number"/>
          <p:cNvSpPr txBox="1">
            <a:spLocks noGrp="1"/>
          </p:cNvSpPr>
          <p:nvPr>
            <p:ph type="sldNum" sz="quarter" idx="2"/>
          </p:nvPr>
        </p:nvSpPr>
        <p:spPr>
          <a:xfrm>
            <a:off x="8839200" y="6521731"/>
            <a:ext cx="304800" cy="215338"/>
          </a:xfrm>
          <a:prstGeom prst="rect">
            <a:avLst/>
          </a:prstGeom>
          <a:solidFill>
            <a:schemeClr val="accent3">
              <a:lumOff val="44000"/>
            </a:schemeClr>
          </a:solidFill>
          <a:ln w="12700">
            <a:miter lim="400000"/>
          </a:ln>
        </p:spPr>
        <p:txBody>
          <a:bodyPr lIns="46037" tIns="46037" rIns="46037" bIns="46037" anchor="ctr">
            <a:spAutoFit/>
          </a:bodyPr>
          <a:lstStyle>
            <a:lvl1pPr algn="r">
              <a:defRPr sz="900"/>
            </a:lvl1pPr>
          </a:lstStyle>
          <a:p>
            <a:fld id="{86CB4B4D-7CA3-9044-876B-883B54F8677D}" type="slidenum">
              <a:t>‹#›</a:t>
            </a:fld>
            <a:endParaRPr/>
          </a:p>
        </p:txBody>
      </p:sp>
    </p:spTree>
    <p:extLst>
      <p:ext uri="{BB962C8B-B14F-4D97-AF65-F5344CB8AC3E}">
        <p14:creationId xmlns:p14="http://schemas.microsoft.com/office/powerpoint/2010/main" val="2264724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7" r:id="rId14"/>
    <p:sldLayoutId id="2147483688" r:id="rId15"/>
    <p:sldLayoutId id="2147483689" r:id="rId16"/>
    <p:sldLayoutId id="2147483690" r:id="rId17"/>
    <p:sldLayoutId id="2147483691" r:id="rId18"/>
    <p:sldLayoutId id="2147483692" r:id="rId19"/>
    <p:sldLayoutId id="2147483693" r:id="rId20"/>
  </p:sldLayoutIdLst>
  <p:transition spd="med"/>
  <p:txStyles>
    <p:titleStyle>
      <a:lvl1pPr marL="0" marR="0" indent="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5pPr>
      <a:lvl6pPr marL="0" marR="0" indent="34290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6pPr>
      <a:lvl7pPr marL="0" marR="0" indent="68580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7pPr>
      <a:lvl8pPr marL="0" marR="0" indent="102870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8pPr>
      <a:lvl9pPr marL="0" marR="0" indent="1371600" algn="ctr" defTabSz="914400" rtl="0" latinLnBrk="0">
        <a:lnSpc>
          <a:spcPct val="100000"/>
        </a:lnSpc>
        <a:spcBef>
          <a:spcPts val="0"/>
        </a:spcBef>
        <a:spcAft>
          <a:spcPts val="0"/>
        </a:spcAft>
        <a:buClrTx/>
        <a:buSzTx/>
        <a:buFontTx/>
        <a:buNone/>
        <a:tabLst/>
        <a:defRPr sz="2400" b="1" i="1" u="none" strike="noStrike" cap="none" spc="0" baseline="0">
          <a:solidFill>
            <a:srgbClr val="000066"/>
          </a:solidFill>
          <a:effectLst>
            <a:outerShdw blurRad="38100" dist="38100" dir="2700000" rotWithShape="0">
              <a:srgbClr val="C0C0C0"/>
            </a:outerShdw>
          </a:effectLst>
          <a:uFillTx/>
          <a:latin typeface="Arial"/>
          <a:ea typeface="Arial"/>
          <a:cs typeface="Arial"/>
          <a:sym typeface="Arial"/>
        </a:defRPr>
      </a:lvl9pPr>
    </p:titleStyle>
    <p:bodyStyle>
      <a:lvl1pPr marL="171450" marR="0" indent="-17145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1pPr>
      <a:lvl2pPr marL="502919" marR="0" indent="-160019"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2pPr>
      <a:lvl3pPr marL="728662" marR="0" indent="-128587"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3pPr>
      <a:lvl4pPr marL="1445894" marR="0" indent="-360044"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4pPr>
      <a:lvl5pPr marL="1714500" marR="0" indent="-34290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5pPr>
      <a:lvl6pPr marL="2057400" marR="0" indent="-34290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6pPr>
      <a:lvl7pPr marL="2400300" marR="0" indent="-34290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7pPr>
      <a:lvl8pPr marL="2743200" marR="0" indent="-34290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8pPr>
      <a:lvl9pPr marL="3086100" marR="0" indent="-34290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F55849-259C-0A6A-BB81-ABC9C56E0595}"/>
              </a:ext>
            </a:extLst>
          </p:cNvPr>
          <p:cNvSpPr>
            <a:spLocks noGrp="1"/>
          </p:cNvSpPr>
          <p:nvPr>
            <p:ph type="title"/>
          </p:nvPr>
        </p:nvSpPr>
        <p:spPr/>
        <p:txBody>
          <a:bodyPr/>
          <a:lstStyle/>
          <a:p>
            <a:r>
              <a:rPr lang="en-US" dirty="0"/>
              <a:t>***DISCLAIMER***</a:t>
            </a:r>
          </a:p>
        </p:txBody>
      </p:sp>
      <p:sp>
        <p:nvSpPr>
          <p:cNvPr id="6" name="Text Placeholder 5">
            <a:extLst>
              <a:ext uri="{FF2B5EF4-FFF2-40B4-BE49-F238E27FC236}">
                <a16:creationId xmlns:a16="http://schemas.microsoft.com/office/drawing/2014/main" id="{07CFF602-34A2-9D8F-36A8-9E0DCEB8F540}"/>
              </a:ext>
            </a:extLst>
          </p:cNvPr>
          <p:cNvSpPr>
            <a:spLocks noGrp="1"/>
          </p:cNvSpPr>
          <p:nvPr>
            <p:ph type="body" sz="quarter" idx="1"/>
          </p:nvPr>
        </p:nvSpPr>
        <p:spPr/>
        <p:txBody>
          <a:bodyPr>
            <a:normAutofit fontScale="85000" lnSpcReduction="20000"/>
          </a:bodyPr>
          <a:lstStyle/>
          <a:p>
            <a:r>
              <a:rPr lang="en-US" dirty="0"/>
              <a:t>DO NOT BREAK CREW REST/DAY</a:t>
            </a:r>
          </a:p>
          <a:p>
            <a:endParaRPr lang="en-US" dirty="0"/>
          </a:p>
          <a:p>
            <a:r>
              <a:rPr lang="en-US" dirty="0"/>
              <a:t>This is meant to be a “Hasty”/Condensed mission planning process. Plan ahead and utilize time appropriately before/after flights to mission plan within your crew day.</a:t>
            </a:r>
          </a:p>
          <a:p>
            <a:endParaRPr lang="en-US" dirty="0"/>
          </a:p>
          <a:p>
            <a:r>
              <a:rPr lang="en-US" dirty="0"/>
              <a:t>Any questions please </a:t>
            </a:r>
            <a:r>
              <a:rPr lang="en-US"/>
              <a:t>see the NVG Stage Lead in STAN</a:t>
            </a:r>
            <a:endParaRPr lang="en-US" dirty="0"/>
          </a:p>
          <a:p>
            <a:endParaRPr lang="en-US" dirty="0"/>
          </a:p>
        </p:txBody>
      </p:sp>
    </p:spTree>
    <p:extLst>
      <p:ext uri="{BB962C8B-B14F-4D97-AF65-F5344CB8AC3E}">
        <p14:creationId xmlns:p14="http://schemas.microsoft.com/office/powerpoint/2010/main" val="369936209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75FB-048A-4504-ACFC-50C42ECE1A84}"/>
              </a:ext>
            </a:extLst>
          </p:cNvPr>
          <p:cNvSpPr>
            <a:spLocks noGrp="1"/>
          </p:cNvSpPr>
          <p:nvPr>
            <p:ph type="title"/>
          </p:nvPr>
        </p:nvSpPr>
        <p:spPr/>
        <p:txBody>
          <a:bodyPr>
            <a:normAutofit/>
          </a:bodyPr>
          <a:lstStyle/>
          <a:p>
            <a:r>
              <a:rPr lang="en-US" dirty="0"/>
              <a:t>SITUATION / MISSION </a:t>
            </a:r>
            <a:r>
              <a:rPr lang="en-US" i="0" dirty="0">
                <a:solidFill>
                  <a:srgbClr val="FF0000"/>
                </a:solidFill>
              </a:rPr>
              <a:t>WEST 2(Choose ONE)</a:t>
            </a:r>
          </a:p>
        </p:txBody>
      </p:sp>
      <p:sp>
        <p:nvSpPr>
          <p:cNvPr id="3" name="Content Placeholder 2">
            <a:extLst>
              <a:ext uri="{FF2B5EF4-FFF2-40B4-BE49-F238E27FC236}">
                <a16:creationId xmlns:a16="http://schemas.microsoft.com/office/drawing/2014/main" id="{3AC70F54-28B1-4C20-B5D4-8A54117FDFC7}"/>
              </a:ext>
            </a:extLst>
          </p:cNvPr>
          <p:cNvSpPr>
            <a:spLocks noGrp="1"/>
          </p:cNvSpPr>
          <p:nvPr>
            <p:ph sz="half" idx="1"/>
          </p:nvPr>
        </p:nvSpPr>
        <p:spPr>
          <a:xfrm>
            <a:off x="457200" y="1600204"/>
            <a:ext cx="4038600" cy="4648196"/>
          </a:xfrm>
        </p:spPr>
        <p:txBody>
          <a:bodyPr>
            <a:normAutofit fontScale="62500" lnSpcReduction="20000"/>
          </a:bodyPr>
          <a:lstStyle/>
          <a:p>
            <a:pPr marL="0" indent="0" algn="ctr">
              <a:buNone/>
            </a:pPr>
            <a:r>
              <a:rPr lang="en-US" sz="2600" b="1" u="sng" dirty="0"/>
              <a:t>SITUATION</a:t>
            </a:r>
            <a:endParaRPr lang="en-US" sz="2200" b="1" u="sng" dirty="0"/>
          </a:p>
          <a:p>
            <a:r>
              <a:rPr lang="en-US" sz="2000" dirty="0" err="1"/>
              <a:t>Skrussian</a:t>
            </a:r>
            <a:r>
              <a:rPr lang="en-US" sz="2000" dirty="0"/>
              <a:t> forces have invaded sovereign </a:t>
            </a:r>
            <a:r>
              <a:rPr lang="en-US" sz="2000" dirty="0" err="1"/>
              <a:t>Blukrainian</a:t>
            </a:r>
            <a:r>
              <a:rPr lang="en-US" sz="2000" dirty="0"/>
              <a:t> territory in attempt to overthrow the government and annex the region. </a:t>
            </a:r>
          </a:p>
          <a:p>
            <a:r>
              <a:rPr lang="en-US" sz="2000" dirty="0"/>
              <a:t>The war has reached a stalemate with each side sustaining heavy casualties. </a:t>
            </a:r>
          </a:p>
          <a:p>
            <a:r>
              <a:rPr lang="en-US" sz="2000" dirty="0"/>
              <a:t>Last month, NATO began efforts to directly support </a:t>
            </a:r>
            <a:r>
              <a:rPr lang="en-US" sz="2000" dirty="0" err="1"/>
              <a:t>Blukrainian</a:t>
            </a:r>
            <a:r>
              <a:rPr lang="en-US" sz="2000" dirty="0"/>
              <a:t> forces with naval, air, and ground forces. </a:t>
            </a:r>
          </a:p>
          <a:p>
            <a:r>
              <a:rPr lang="en-US" sz="2000" dirty="0"/>
              <a:t>U.S. forces are being directed to assist </a:t>
            </a:r>
            <a:r>
              <a:rPr lang="en-US" sz="2000" dirty="0" err="1"/>
              <a:t>Blukraine’s</a:t>
            </a:r>
            <a:r>
              <a:rPr lang="en-US" sz="2000" dirty="0"/>
              <a:t> military, while attempting to avoid direct conflict with </a:t>
            </a:r>
            <a:r>
              <a:rPr lang="en-US" sz="2000" dirty="0" err="1"/>
              <a:t>Skrussian</a:t>
            </a:r>
            <a:r>
              <a:rPr lang="en-US" sz="2000" dirty="0"/>
              <a:t> forces. </a:t>
            </a:r>
          </a:p>
          <a:p>
            <a:r>
              <a:rPr lang="en-US" sz="2000" dirty="0"/>
              <a:t>LZs and FOBs have been created and surveyed to allow air assets to bring in supplies and move injured personnel.</a:t>
            </a:r>
          </a:p>
          <a:p>
            <a:r>
              <a:rPr lang="en-US" sz="2000" dirty="0"/>
              <a:t>TW5 HT Squadrons have been tasked to support NATO efforts. The assigned assets will  provide armed surveillance and reconnaissance and theater mobility to and from designated LZs from KNDZ, as well as provide transportation for injured personnel to safer FOBs for medical assistance.</a:t>
            </a:r>
          </a:p>
          <a:p>
            <a:endParaRPr lang="en-US" sz="1800" dirty="0"/>
          </a:p>
        </p:txBody>
      </p:sp>
      <p:sp>
        <p:nvSpPr>
          <p:cNvPr id="4" name="Content Placeholder 3">
            <a:extLst>
              <a:ext uri="{FF2B5EF4-FFF2-40B4-BE49-F238E27FC236}">
                <a16:creationId xmlns:a16="http://schemas.microsoft.com/office/drawing/2014/main" id="{F1717F64-C350-4184-8F60-9E23F5B3D34B}"/>
              </a:ext>
            </a:extLst>
          </p:cNvPr>
          <p:cNvSpPr>
            <a:spLocks noGrp="1"/>
          </p:cNvSpPr>
          <p:nvPr>
            <p:ph sz="half" idx="2"/>
          </p:nvPr>
        </p:nvSpPr>
        <p:spPr/>
        <p:txBody>
          <a:bodyPr>
            <a:normAutofit fontScale="62500" lnSpcReduction="20000"/>
          </a:bodyPr>
          <a:lstStyle/>
          <a:p>
            <a:pPr marL="0" indent="0" algn="ctr">
              <a:buNone/>
            </a:pPr>
            <a:r>
              <a:rPr lang="en-US" sz="2200" b="1" u="sng" dirty="0"/>
              <a:t>MISSION</a:t>
            </a:r>
            <a:endParaRPr lang="en-US" dirty="0"/>
          </a:p>
          <a:p>
            <a:r>
              <a:rPr lang="en-US" sz="1900" dirty="0">
                <a:solidFill>
                  <a:srgbClr val="002060"/>
                </a:solidFill>
              </a:rPr>
              <a:t>1 HT-28 </a:t>
            </a:r>
            <a:r>
              <a:rPr lang="en-US" sz="1900" dirty="0"/>
              <a:t>aircraft will launch as tasked at </a:t>
            </a:r>
            <a:r>
              <a:rPr lang="en-US" sz="1900" dirty="0">
                <a:solidFill>
                  <a:srgbClr val="FF0000"/>
                </a:solidFill>
              </a:rPr>
              <a:t>2000L</a:t>
            </a:r>
            <a:r>
              <a:rPr lang="en-US" sz="1900" dirty="0"/>
              <a:t>  and fly out to </a:t>
            </a:r>
            <a:r>
              <a:rPr lang="en-US" sz="1900" dirty="0">
                <a:solidFill>
                  <a:srgbClr val="FF0000"/>
                </a:solidFill>
              </a:rPr>
              <a:t>LZ ATMORE </a:t>
            </a:r>
            <a:r>
              <a:rPr lang="en-US" sz="1900" dirty="0">
                <a:solidFill>
                  <a:srgbClr val="002060"/>
                </a:solidFill>
              </a:rPr>
              <a:t>to deliver ammunition to </a:t>
            </a:r>
            <a:r>
              <a:rPr lang="en-US" sz="1900" dirty="0" err="1">
                <a:solidFill>
                  <a:srgbClr val="002060"/>
                </a:solidFill>
              </a:rPr>
              <a:t>Blukrainian</a:t>
            </a:r>
            <a:r>
              <a:rPr lang="en-US" sz="1900" dirty="0">
                <a:solidFill>
                  <a:srgbClr val="002060"/>
                </a:solidFill>
              </a:rPr>
              <a:t> forces and pickup an observer</a:t>
            </a:r>
          </a:p>
          <a:p>
            <a:r>
              <a:rPr lang="en-US" sz="1900" dirty="0"/>
              <a:t>After departing from </a:t>
            </a:r>
            <a:r>
              <a:rPr lang="en-US" sz="1900" dirty="0">
                <a:solidFill>
                  <a:srgbClr val="FF0000"/>
                </a:solidFill>
              </a:rPr>
              <a:t>LZ ATMORE</a:t>
            </a:r>
            <a:r>
              <a:rPr lang="en-US" sz="1900" dirty="0">
                <a:solidFill>
                  <a:srgbClr val="002060"/>
                </a:solidFill>
              </a:rPr>
              <a:t>, the flight will </a:t>
            </a:r>
            <a:r>
              <a:rPr lang="en-US" sz="1900" dirty="0"/>
              <a:t>proceed to </a:t>
            </a:r>
            <a:r>
              <a:rPr lang="en-US" sz="1900" dirty="0">
                <a:solidFill>
                  <a:srgbClr val="FF0000"/>
                </a:solidFill>
              </a:rPr>
              <a:t>USS Abandoned Hospital </a:t>
            </a:r>
            <a:r>
              <a:rPr lang="en-US" sz="1900" dirty="0"/>
              <a:t>to conduct Reconnaissance of the surrounding Area</a:t>
            </a:r>
          </a:p>
          <a:p>
            <a:r>
              <a:rPr lang="en-US" sz="1900" dirty="0"/>
              <a:t> Proceed to </a:t>
            </a:r>
            <a:r>
              <a:rPr lang="en-US" sz="1900" dirty="0">
                <a:solidFill>
                  <a:srgbClr val="FF0000"/>
                </a:solidFill>
              </a:rPr>
              <a:t>LZ Bay </a:t>
            </a:r>
            <a:r>
              <a:rPr lang="en-US" sz="1900" dirty="0" err="1">
                <a:solidFill>
                  <a:srgbClr val="FF0000"/>
                </a:solidFill>
              </a:rPr>
              <a:t>Minnette</a:t>
            </a:r>
            <a:r>
              <a:rPr lang="en-US" sz="1900" dirty="0">
                <a:solidFill>
                  <a:srgbClr val="FF0000"/>
                </a:solidFill>
              </a:rPr>
              <a:t> </a:t>
            </a:r>
            <a:r>
              <a:rPr lang="en-US" sz="1900" dirty="0">
                <a:solidFill>
                  <a:srgbClr val="002060"/>
                </a:solidFill>
              </a:rPr>
              <a:t>to drop of observer</a:t>
            </a:r>
          </a:p>
          <a:p>
            <a:r>
              <a:rPr lang="en-US" sz="1900" dirty="0"/>
              <a:t>RTB at  the completion of second drop off back to KNDZ.</a:t>
            </a:r>
          </a:p>
          <a:p>
            <a:r>
              <a:rPr lang="en-US" sz="1900" dirty="0"/>
              <a:t>Assets will be ready to assist with any pop-up tasking throughout the mission.</a:t>
            </a:r>
          </a:p>
          <a:p>
            <a:pPr algn="ctr"/>
            <a:endParaRPr lang="en-US" dirty="0"/>
          </a:p>
          <a:p>
            <a:pPr algn="ctr"/>
            <a:endParaRPr lang="en-US" dirty="0"/>
          </a:p>
          <a:p>
            <a:pPr algn="ctr"/>
            <a:endParaRPr lang="en-US" dirty="0"/>
          </a:p>
          <a:p>
            <a:pPr marL="0" marR="0" lvl="0" indent="0" algn="ctr" defTabSz="914400" rtl="0" eaLnBrk="1" fontAlgn="auto" latinLnBrk="0" hangingPunct="1">
              <a:lnSpc>
                <a:spcPct val="100000"/>
              </a:lnSpc>
              <a:spcBef>
                <a:spcPts val="500"/>
              </a:spcBef>
              <a:spcAft>
                <a:spcPts val="0"/>
              </a:spcAft>
              <a:buClr>
                <a:srgbClr val="000000"/>
              </a:buClr>
              <a:buSzPct val="100000"/>
              <a:buFontTx/>
              <a:buNone/>
              <a:tabLst/>
              <a:defRPr/>
            </a:pPr>
            <a:r>
              <a:rPr kumimoji="0" lang="en-US" sz="2100" b="1" i="1" u="sng" strike="noStrike" kern="0" cap="none" spc="0" normalizeH="0" baseline="0" noProof="0" dirty="0">
                <a:ln>
                  <a:noFill/>
                </a:ln>
                <a:solidFill>
                  <a:srgbClr val="000066"/>
                </a:solidFill>
                <a:effectLst/>
                <a:uLnTx/>
                <a:uFillTx/>
                <a:latin typeface="Arial"/>
                <a:cs typeface="Arial"/>
                <a:sym typeface="Arial"/>
              </a:rPr>
              <a:t>COMMANDER’S INTENT</a:t>
            </a:r>
            <a:r>
              <a:rPr kumimoji="0" lang="en-US" sz="1600" b="1" i="1" u="none" strike="noStrike" kern="0" cap="none" spc="0" normalizeH="0" baseline="0" noProof="0" dirty="0">
                <a:ln>
                  <a:noFill/>
                </a:ln>
                <a:solidFill>
                  <a:srgbClr val="000066"/>
                </a:solidFill>
                <a:effectLst/>
                <a:uLnTx/>
                <a:uFillTx/>
                <a:latin typeface="Arial"/>
                <a:cs typeface="Arial"/>
                <a:sym typeface="Arial"/>
              </a:rPr>
              <a:t>	</a:t>
            </a:r>
          </a:p>
          <a:p>
            <a:pPr marL="171450" marR="0" lvl="0" indent="-171450" algn="l" defTabSz="914400" rtl="0" eaLnBrk="1" fontAlgn="auto" latinLnBrk="0" hangingPunct="1">
              <a:lnSpc>
                <a:spcPct val="100000"/>
              </a:lnSpc>
              <a:spcBef>
                <a:spcPts val="500"/>
              </a:spcBef>
              <a:spcAft>
                <a:spcPts val="0"/>
              </a:spcAft>
              <a:buClr>
                <a:srgbClr val="000000"/>
              </a:buClr>
              <a:buSzPct val="100000"/>
              <a:buFontTx/>
              <a:buChar char="•"/>
              <a:tabLst/>
              <a:defRPr/>
            </a:pPr>
            <a:r>
              <a:rPr kumimoji="0" lang="en-US" sz="1900" b="1" i="1" u="none" strike="noStrike" kern="0" cap="none" spc="0" normalizeH="0" baseline="0" noProof="0" dirty="0">
                <a:ln>
                  <a:noFill/>
                </a:ln>
                <a:solidFill>
                  <a:srgbClr val="000066"/>
                </a:solidFill>
                <a:effectLst/>
                <a:uLnTx/>
                <a:uFillTx/>
                <a:latin typeface="Arial"/>
                <a:cs typeface="Arial"/>
                <a:sym typeface="Arial"/>
              </a:rPr>
              <a:t>ALR: Moderate (notional)</a:t>
            </a:r>
          </a:p>
          <a:p>
            <a:pPr marL="171450" marR="0" lvl="0" indent="-171450" algn="l" defTabSz="914400" rtl="0" eaLnBrk="1" fontAlgn="auto" latinLnBrk="0" hangingPunct="1">
              <a:lnSpc>
                <a:spcPct val="100000"/>
              </a:lnSpc>
              <a:spcBef>
                <a:spcPts val="500"/>
              </a:spcBef>
              <a:spcAft>
                <a:spcPts val="0"/>
              </a:spcAft>
              <a:buClr>
                <a:srgbClr val="000000"/>
              </a:buClr>
              <a:buSzPct val="100000"/>
              <a:buFontTx/>
              <a:buChar char="•"/>
              <a:tabLst/>
              <a:defRPr/>
            </a:pPr>
            <a:r>
              <a:rPr kumimoji="0" lang="en-US" sz="1900" b="1" i="1" u="none" strike="noStrike" kern="0" cap="none" spc="0" normalizeH="0" baseline="0" noProof="0" dirty="0">
                <a:ln>
                  <a:noFill/>
                </a:ln>
                <a:solidFill>
                  <a:srgbClr val="000066"/>
                </a:solidFill>
                <a:effectLst/>
                <a:uLnTx/>
                <a:uFillTx/>
                <a:latin typeface="Arial"/>
                <a:cs typeface="Arial"/>
                <a:sym typeface="Arial"/>
              </a:rPr>
              <a:t>Weapons Posture: Hold (notional)</a:t>
            </a:r>
          </a:p>
          <a:p>
            <a:pPr marL="171450" marR="0" lvl="0" indent="-171450" algn="l" defTabSz="914400" rtl="0" eaLnBrk="1" fontAlgn="auto" latinLnBrk="0" hangingPunct="1">
              <a:lnSpc>
                <a:spcPct val="100000"/>
              </a:lnSpc>
              <a:spcBef>
                <a:spcPts val="500"/>
              </a:spcBef>
              <a:spcAft>
                <a:spcPts val="0"/>
              </a:spcAft>
              <a:buClr>
                <a:srgbClr val="000000"/>
              </a:buClr>
              <a:buSzPct val="100000"/>
              <a:buFontTx/>
              <a:buChar char="•"/>
              <a:tabLst/>
              <a:defRPr/>
            </a:pPr>
            <a:r>
              <a:rPr kumimoji="0" lang="en-US" sz="1900" b="1" i="1" u="none" strike="noStrike" kern="0" cap="none" spc="0" normalizeH="0" baseline="0" noProof="0" dirty="0">
                <a:ln>
                  <a:noFill/>
                </a:ln>
                <a:solidFill>
                  <a:srgbClr val="000066"/>
                </a:solidFill>
                <a:effectLst/>
                <a:uLnTx/>
                <a:uFillTx/>
                <a:latin typeface="Arial"/>
                <a:cs typeface="Arial"/>
                <a:sym typeface="Arial"/>
              </a:rPr>
              <a:t>Assigned crews shall provide any tasked assistance and safe delivery of supplies.</a:t>
            </a:r>
          </a:p>
          <a:p>
            <a:pPr marL="171450" marR="0" lvl="0" indent="-171450" algn="l" defTabSz="914400" rtl="0" eaLnBrk="1" fontAlgn="auto" latinLnBrk="0" hangingPunct="1">
              <a:lnSpc>
                <a:spcPct val="100000"/>
              </a:lnSpc>
              <a:spcBef>
                <a:spcPts val="500"/>
              </a:spcBef>
              <a:spcAft>
                <a:spcPts val="0"/>
              </a:spcAft>
              <a:buClr>
                <a:srgbClr val="000000"/>
              </a:buClr>
              <a:buSzPct val="100000"/>
              <a:buFontTx/>
              <a:buChar char="•"/>
              <a:tabLst/>
              <a:defRPr/>
            </a:pPr>
            <a:r>
              <a:rPr kumimoji="0" lang="en-US" sz="1900" b="1" i="1" u="none" strike="noStrike" kern="0" cap="none" spc="0" normalizeH="0" baseline="0" noProof="0" dirty="0">
                <a:ln>
                  <a:noFill/>
                </a:ln>
                <a:solidFill>
                  <a:srgbClr val="000066"/>
                </a:solidFill>
                <a:effectLst/>
                <a:uLnTx/>
                <a:uFillTx/>
                <a:latin typeface="Arial"/>
                <a:cs typeface="Arial"/>
                <a:sym typeface="Arial"/>
              </a:rPr>
              <a:t>Movement of injured personnel authorized. </a:t>
            </a:r>
          </a:p>
          <a:p>
            <a:pPr marL="171450" marR="0" lvl="0" indent="-171450" algn="l" defTabSz="914400" rtl="0" eaLnBrk="1" fontAlgn="auto" latinLnBrk="0" hangingPunct="1">
              <a:lnSpc>
                <a:spcPct val="100000"/>
              </a:lnSpc>
              <a:spcBef>
                <a:spcPts val="500"/>
              </a:spcBef>
              <a:spcAft>
                <a:spcPts val="0"/>
              </a:spcAft>
              <a:buClr>
                <a:srgbClr val="000000"/>
              </a:buClr>
              <a:buSzPct val="100000"/>
              <a:buFontTx/>
              <a:buChar char="•"/>
              <a:tabLst/>
              <a:defRPr/>
            </a:pPr>
            <a:r>
              <a:rPr kumimoji="0" lang="en-US" sz="1900" b="1" i="1" u="none" strike="noStrike" kern="0" cap="none" spc="0" normalizeH="0" baseline="0" noProof="0" dirty="0">
                <a:ln>
                  <a:noFill/>
                </a:ln>
                <a:solidFill>
                  <a:srgbClr val="000066"/>
                </a:solidFill>
                <a:effectLst/>
                <a:uLnTx/>
                <a:uFillTx/>
                <a:latin typeface="Arial"/>
                <a:cs typeface="Arial"/>
                <a:sym typeface="Arial"/>
              </a:rPr>
              <a:t>No loss of aircraft and/or personnel.</a:t>
            </a:r>
          </a:p>
          <a:p>
            <a:endParaRPr lang="en-US" dirty="0"/>
          </a:p>
        </p:txBody>
      </p:sp>
    </p:spTree>
    <p:extLst>
      <p:ext uri="{BB962C8B-B14F-4D97-AF65-F5344CB8AC3E}">
        <p14:creationId xmlns:p14="http://schemas.microsoft.com/office/powerpoint/2010/main" val="3593685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8" name="Shape 108"/>
          <p:cNvSpPr txBox="1">
            <a:spLocks noGrp="1"/>
          </p:cNvSpPr>
          <p:nvPr>
            <p:ph sz="half" idx="1"/>
          </p:nvPr>
        </p:nvSpPr>
        <p:spPr>
          <a:xfrm>
            <a:off x="457200" y="1143000"/>
            <a:ext cx="8458200" cy="5105401"/>
          </a:xfrm>
          <a:prstGeom prst="rect">
            <a:avLst/>
          </a:prstGeom>
          <a:noFill/>
          <a:ln>
            <a:noFill/>
          </a:ln>
        </p:spPr>
        <p:txBody>
          <a:bodyPr lIns="91425" tIns="45700" rIns="91425" bIns="45700" numCol="3" anchor="t" anchorCtr="0">
            <a:noAutofit/>
          </a:bodyPr>
          <a:lstStyle/>
          <a:p>
            <a:pPr marL="0" lvl="0" indent="0" rtl="0">
              <a:spcBef>
                <a:spcPts val="640"/>
              </a:spcBef>
              <a:buNone/>
            </a:pPr>
            <a:r>
              <a:rPr lang="en-US" sz="1200" b="1" i="0" u="sng" dirty="0">
                <a:solidFill>
                  <a:schemeClr val="bg2"/>
                </a:solidFill>
              </a:rPr>
              <a:t>ORIENTATION</a:t>
            </a:r>
          </a:p>
          <a:p>
            <a:pPr marL="0" lvl="0" indent="0" rtl="0">
              <a:spcBef>
                <a:spcPts val="640"/>
              </a:spcBef>
              <a:buNone/>
            </a:pPr>
            <a:r>
              <a:rPr lang="en-US" sz="1200" b="0" i="0" dirty="0">
                <a:solidFill>
                  <a:schemeClr val="bg2"/>
                </a:solidFill>
              </a:rPr>
              <a:t>Time Hack</a:t>
            </a:r>
          </a:p>
          <a:p>
            <a:pPr marL="0" lvl="0" indent="0" rtl="0">
              <a:spcBef>
                <a:spcPts val="640"/>
              </a:spcBef>
              <a:buNone/>
            </a:pPr>
            <a:r>
              <a:rPr lang="en-US" sz="1200" b="0" i="0" dirty="0">
                <a:solidFill>
                  <a:schemeClr val="bg2"/>
                </a:solidFill>
              </a:rPr>
              <a:t>A/C Assignment</a:t>
            </a:r>
          </a:p>
          <a:p>
            <a:pPr marL="0" lvl="0" indent="0" rtl="0">
              <a:spcBef>
                <a:spcPts val="640"/>
              </a:spcBef>
              <a:buNone/>
            </a:pPr>
            <a:r>
              <a:rPr lang="en-US" sz="1200" b="0" i="0" dirty="0">
                <a:solidFill>
                  <a:schemeClr val="bg2"/>
                </a:solidFill>
              </a:rPr>
              <a:t>External Callsign / Internal Callsign</a:t>
            </a:r>
          </a:p>
          <a:p>
            <a:pPr marL="0" lvl="0" indent="0" rtl="0">
              <a:spcBef>
                <a:spcPts val="640"/>
              </a:spcBef>
              <a:buNone/>
            </a:pPr>
            <a:r>
              <a:rPr lang="en-US" sz="1200" b="0" i="0" dirty="0">
                <a:solidFill>
                  <a:schemeClr val="bg2"/>
                </a:solidFill>
              </a:rPr>
              <a:t>Smart Pack Review</a:t>
            </a:r>
          </a:p>
          <a:p>
            <a:pPr marL="0" lvl="0" indent="0" rtl="0">
              <a:spcBef>
                <a:spcPts val="640"/>
              </a:spcBef>
              <a:buNone/>
            </a:pPr>
            <a:r>
              <a:rPr lang="en-US" sz="1200" b="0" i="0" dirty="0">
                <a:solidFill>
                  <a:schemeClr val="bg2"/>
                </a:solidFill>
              </a:rPr>
              <a:t>Maps Required</a:t>
            </a:r>
          </a:p>
          <a:p>
            <a:pPr marL="0" lvl="0" indent="0" rtl="0">
              <a:spcBef>
                <a:spcPts val="640"/>
              </a:spcBef>
              <a:buNone/>
            </a:pPr>
            <a:r>
              <a:rPr lang="en-US" sz="1200" b="0" i="0" dirty="0">
                <a:solidFill>
                  <a:schemeClr val="bg2"/>
                </a:solidFill>
              </a:rPr>
              <a:t>Weather</a:t>
            </a:r>
          </a:p>
          <a:p>
            <a:pPr marL="0" lvl="0" indent="0" rtl="0">
              <a:spcBef>
                <a:spcPts val="640"/>
              </a:spcBef>
              <a:buNone/>
            </a:pPr>
            <a:r>
              <a:rPr lang="en-US" sz="1200" b="0" i="0" dirty="0">
                <a:solidFill>
                  <a:schemeClr val="bg2"/>
                </a:solidFill>
              </a:rPr>
              <a:t>SLAP</a:t>
            </a:r>
          </a:p>
          <a:p>
            <a:pPr marL="0" lvl="0" indent="0" rtl="0">
              <a:spcBef>
                <a:spcPts val="640"/>
              </a:spcBef>
              <a:buNone/>
            </a:pPr>
            <a:r>
              <a:rPr lang="en-US" sz="1200" b="1" i="0" u="sng" dirty="0">
                <a:solidFill>
                  <a:schemeClr val="bg2"/>
                </a:solidFill>
              </a:rPr>
              <a:t>SITUATION</a:t>
            </a:r>
          </a:p>
          <a:p>
            <a:pPr marL="0" lvl="0" indent="0" rtl="0">
              <a:spcBef>
                <a:spcPts val="640"/>
              </a:spcBef>
              <a:buNone/>
            </a:pPr>
            <a:r>
              <a:rPr lang="en-US" sz="1200" b="0" i="0" dirty="0">
                <a:solidFill>
                  <a:schemeClr val="bg2"/>
                </a:solidFill>
              </a:rPr>
              <a:t>Commander’s Intent</a:t>
            </a:r>
          </a:p>
          <a:p>
            <a:pPr marL="0" lvl="0" indent="0" rtl="0">
              <a:spcBef>
                <a:spcPts val="640"/>
              </a:spcBef>
              <a:buNone/>
            </a:pPr>
            <a:r>
              <a:rPr lang="en-US" sz="1200" b="1" i="0" u="sng" dirty="0"/>
              <a:t>MISSION EXECUTION</a:t>
            </a:r>
          </a:p>
          <a:p>
            <a:pPr marL="0" indent="0">
              <a:spcBef>
                <a:spcPts val="640"/>
              </a:spcBef>
              <a:buNone/>
            </a:pPr>
            <a:r>
              <a:rPr lang="en-US" sz="1200" b="0" i="0" dirty="0"/>
              <a:t>Overview</a:t>
            </a:r>
          </a:p>
          <a:p>
            <a:pPr marL="0" lvl="0" indent="0">
              <a:spcBef>
                <a:spcPts val="640"/>
              </a:spcBef>
              <a:buNone/>
            </a:pPr>
            <a:r>
              <a:rPr lang="en-US" sz="1200" b="0" i="0" dirty="0"/>
              <a:t>Scheme of Maneuvers:</a:t>
            </a:r>
          </a:p>
          <a:p>
            <a:pPr>
              <a:spcBef>
                <a:spcPts val="640"/>
              </a:spcBef>
            </a:pPr>
            <a:r>
              <a:rPr lang="en-US" sz="1200" b="0" i="0" dirty="0"/>
              <a:t>Preflight </a:t>
            </a:r>
          </a:p>
          <a:p>
            <a:pPr>
              <a:spcBef>
                <a:spcPts val="640"/>
              </a:spcBef>
            </a:pPr>
            <a:r>
              <a:rPr lang="en-US" sz="1200" b="0" i="0" dirty="0"/>
              <a:t>Takeoff</a:t>
            </a:r>
          </a:p>
          <a:p>
            <a:pPr marL="0" lvl="0" indent="0">
              <a:spcBef>
                <a:spcPts val="640"/>
              </a:spcBef>
              <a:buNone/>
            </a:pPr>
            <a:r>
              <a:rPr lang="en-US" sz="1200" b="0" i="0" dirty="0"/>
              <a:t>Route</a:t>
            </a:r>
          </a:p>
          <a:p>
            <a:pPr marL="0" lvl="0" indent="0">
              <a:spcBef>
                <a:spcPts val="640"/>
              </a:spcBef>
              <a:buNone/>
            </a:pPr>
            <a:r>
              <a:rPr lang="en-US" sz="1200" b="0" i="0" dirty="0"/>
              <a:t>Objective Area</a:t>
            </a:r>
          </a:p>
          <a:p>
            <a:pPr marL="0" lvl="0" indent="0">
              <a:spcBef>
                <a:spcPts val="640"/>
              </a:spcBef>
              <a:buNone/>
            </a:pPr>
            <a:r>
              <a:rPr lang="en-US" sz="1200" b="0" i="0" dirty="0"/>
              <a:t>RTB</a:t>
            </a:r>
          </a:p>
          <a:p>
            <a:pPr marL="0" lvl="0" indent="0">
              <a:spcBef>
                <a:spcPts val="640"/>
              </a:spcBef>
              <a:buNone/>
            </a:pPr>
            <a:r>
              <a:rPr lang="en-US" sz="1200" b="1" i="0" u="sng" dirty="0"/>
              <a:t>CONTINGENCIES</a:t>
            </a:r>
          </a:p>
          <a:p>
            <a:pPr marL="0" lvl="0" indent="0">
              <a:spcBef>
                <a:spcPts val="640"/>
              </a:spcBef>
              <a:buNone/>
            </a:pPr>
            <a:r>
              <a:rPr lang="en-US" sz="1200" b="1" i="0" u="sng" dirty="0"/>
              <a:t>ADMIN &amp; LOGISTICS</a:t>
            </a:r>
          </a:p>
          <a:p>
            <a:pPr marL="0" lvl="0" indent="0">
              <a:spcBef>
                <a:spcPts val="640"/>
              </a:spcBef>
              <a:buNone/>
            </a:pPr>
            <a:r>
              <a:rPr lang="en-US" sz="1200" b="0" i="0" dirty="0"/>
              <a:t>Flight Duration</a:t>
            </a:r>
          </a:p>
          <a:p>
            <a:pPr marL="0" lvl="0" indent="0">
              <a:spcBef>
                <a:spcPts val="640"/>
              </a:spcBef>
              <a:buNone/>
            </a:pPr>
            <a:r>
              <a:rPr lang="en-US" sz="1200" b="0" i="0" dirty="0"/>
              <a:t>Fuel</a:t>
            </a:r>
          </a:p>
          <a:p>
            <a:pPr>
              <a:spcBef>
                <a:spcPts val="640"/>
              </a:spcBef>
            </a:pPr>
            <a:r>
              <a:rPr lang="en-US" sz="1200" b="0" i="0" dirty="0"/>
              <a:t>Mission Fuel / Bingo Fuel</a:t>
            </a:r>
          </a:p>
          <a:p>
            <a:pPr marL="0" lvl="0" indent="0">
              <a:spcBef>
                <a:spcPts val="640"/>
              </a:spcBef>
              <a:buNone/>
            </a:pPr>
            <a:r>
              <a:rPr lang="en-US" sz="1200" b="1" i="0" u="sng" dirty="0"/>
              <a:t>COMMAND AND SIGNAL</a:t>
            </a:r>
          </a:p>
          <a:p>
            <a:pPr marL="0" lvl="0" indent="0">
              <a:spcBef>
                <a:spcPts val="640"/>
              </a:spcBef>
              <a:buNone/>
            </a:pPr>
            <a:r>
              <a:rPr lang="en-US" sz="1200" b="0" i="0" dirty="0"/>
              <a:t>Communications/ Radio Procedures</a:t>
            </a:r>
          </a:p>
          <a:p>
            <a:pPr marL="0" lvl="0" indent="0">
              <a:spcBef>
                <a:spcPts val="640"/>
              </a:spcBef>
              <a:buNone/>
            </a:pPr>
            <a:r>
              <a:rPr lang="en-US" sz="1200" b="0" i="0" dirty="0"/>
              <a:t>Frequencies / NAVAIDS</a:t>
            </a:r>
          </a:p>
          <a:p>
            <a:pPr marL="0" lvl="0" indent="0">
              <a:spcBef>
                <a:spcPts val="640"/>
              </a:spcBef>
              <a:buNone/>
            </a:pPr>
            <a:r>
              <a:rPr lang="en-US" sz="1200" b="0" i="0" dirty="0"/>
              <a:t>Terminate/KIO</a:t>
            </a:r>
          </a:p>
          <a:p>
            <a:pPr marL="0" lvl="0" indent="0">
              <a:spcBef>
                <a:spcPts val="640"/>
              </a:spcBef>
              <a:buNone/>
            </a:pPr>
            <a:r>
              <a:rPr lang="en-US" sz="1200" b="0" i="0" dirty="0"/>
              <a:t>SQUAWK</a:t>
            </a:r>
          </a:p>
          <a:p>
            <a:pPr marL="0" lvl="0" indent="0">
              <a:spcBef>
                <a:spcPts val="640"/>
              </a:spcBef>
              <a:buNone/>
            </a:pPr>
            <a:r>
              <a:rPr lang="en-US" sz="1200" b="1" i="0" u="sng" dirty="0"/>
              <a:t>NATOPS by Exception</a:t>
            </a:r>
          </a:p>
          <a:p>
            <a:pPr marL="0" lvl="0" indent="0">
              <a:spcBef>
                <a:spcPts val="640"/>
              </a:spcBef>
              <a:buNone/>
            </a:pPr>
            <a:r>
              <a:rPr lang="en-US" sz="1200" b="1" i="0" u="sng" dirty="0"/>
              <a:t>DUE OUTS</a:t>
            </a:r>
          </a:p>
          <a:p>
            <a:pPr marL="0" lvl="0" indent="0" rtl="0">
              <a:spcBef>
                <a:spcPts val="640"/>
              </a:spcBef>
              <a:buNone/>
            </a:pPr>
            <a:endParaRPr lang="en-US" sz="1100" i="0" u="sng" dirty="0"/>
          </a:p>
        </p:txBody>
      </p:sp>
      <p:sp>
        <p:nvSpPr>
          <p:cNvPr id="109" name="Shape 109"/>
          <p:cNvSpPr txBox="1">
            <a:spLocks noGrp="1"/>
          </p:cNvSpPr>
          <p:nvPr>
            <p:ph type="sldNum" idx="4294967295"/>
          </p:nvPr>
        </p:nvSpPr>
        <p:spPr>
          <a:xfrm>
            <a:off x="7315200" y="6430963"/>
            <a:ext cx="1828800" cy="274637"/>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lang="en-US" sz="16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40001760"/>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75FB-048A-4504-ACFC-50C42ECE1A84}"/>
              </a:ext>
            </a:extLst>
          </p:cNvPr>
          <p:cNvSpPr>
            <a:spLocks noGrp="1"/>
          </p:cNvSpPr>
          <p:nvPr>
            <p:ph type="title"/>
          </p:nvPr>
        </p:nvSpPr>
        <p:spPr/>
        <p:txBody>
          <a:bodyPr>
            <a:normAutofit fontScale="90000"/>
          </a:bodyPr>
          <a:lstStyle/>
          <a:p>
            <a:r>
              <a:rPr lang="en-US" dirty="0">
                <a:effectLst/>
              </a:rPr>
              <a:t>Concept of Operations – OVERVIEW </a:t>
            </a:r>
            <a:r>
              <a:rPr lang="en-US" dirty="0">
                <a:solidFill>
                  <a:srgbClr val="FF0000"/>
                </a:solidFill>
                <a:effectLst/>
              </a:rPr>
              <a:t>West</a:t>
            </a:r>
            <a:r>
              <a:rPr lang="en-US" i="0" dirty="0">
                <a:solidFill>
                  <a:srgbClr val="FF0000"/>
                </a:solidFill>
              </a:rPr>
              <a:t>(Choose ONE)</a:t>
            </a:r>
            <a:endParaRPr lang="en-US" dirty="0">
              <a:effectLst/>
            </a:endParaRPr>
          </a:p>
        </p:txBody>
      </p:sp>
      <p:pic>
        <p:nvPicPr>
          <p:cNvPr id="4" name="Picture 3"/>
          <p:cNvPicPr>
            <a:picLocks noChangeAspect="1"/>
          </p:cNvPicPr>
          <p:nvPr/>
        </p:nvPicPr>
        <p:blipFill>
          <a:blip r:embed="rId2"/>
          <a:stretch>
            <a:fillRect/>
          </a:stretch>
        </p:blipFill>
        <p:spPr>
          <a:xfrm>
            <a:off x="457200" y="1219200"/>
            <a:ext cx="8458200" cy="5317779"/>
          </a:xfrm>
          <a:prstGeom prst="rect">
            <a:avLst/>
          </a:prstGeom>
        </p:spPr>
      </p:pic>
      <p:sp>
        <p:nvSpPr>
          <p:cNvPr id="3" name="Rectangle 2"/>
          <p:cNvSpPr/>
          <p:nvPr/>
        </p:nvSpPr>
        <p:spPr>
          <a:xfrm>
            <a:off x="2284671" y="2946281"/>
            <a:ext cx="4567743" cy="961084"/>
          </a:xfrm>
          <a:prstGeom prst="rect">
            <a:avLst/>
          </a:prstGeom>
          <a:solidFill>
            <a:schemeClr val="bg1"/>
          </a:solidFill>
        </p:spPr>
        <p:txBody>
          <a:bodyPr wrap="square">
            <a:spAutoFit/>
          </a:bodyPr>
          <a:lstStyle/>
          <a:p>
            <a:pPr algn="ctr"/>
            <a:r>
              <a:rPr lang="en-US" dirty="0">
                <a:solidFill>
                  <a:srgbClr val="FF0000"/>
                </a:solidFill>
              </a:rPr>
              <a:t>INSERT SCREENSHOT FROM YOUR JMPS Route. </a:t>
            </a:r>
          </a:p>
          <a:p>
            <a:pPr algn="ctr"/>
            <a:r>
              <a:rPr lang="en-US" dirty="0">
                <a:solidFill>
                  <a:srgbClr val="FF0000"/>
                </a:solidFill>
              </a:rPr>
              <a:t>Remember to contact IP night prior for routing guidance</a:t>
            </a:r>
          </a:p>
          <a:p>
            <a:pPr algn="ctr"/>
            <a:r>
              <a:rPr lang="en-US" dirty="0">
                <a:solidFill>
                  <a:srgbClr val="FF0000"/>
                </a:solidFill>
              </a:rPr>
              <a:t>Use this to brief boundaries, airspace, restricted areas, towers, traffic, birds, </a:t>
            </a:r>
            <a:r>
              <a:rPr lang="en-US" dirty="0" err="1">
                <a:solidFill>
                  <a:srgbClr val="FF0000"/>
                </a:solidFill>
              </a:rPr>
              <a:t>powerlines</a:t>
            </a:r>
            <a:r>
              <a:rPr lang="en-US" dirty="0">
                <a:solidFill>
                  <a:srgbClr val="FF0000"/>
                </a:solidFill>
              </a:rPr>
              <a:t>, and LZs</a:t>
            </a:r>
          </a:p>
        </p:txBody>
      </p:sp>
    </p:spTree>
    <p:extLst>
      <p:ext uri="{BB962C8B-B14F-4D97-AF65-F5344CB8AC3E}">
        <p14:creationId xmlns:p14="http://schemas.microsoft.com/office/powerpoint/2010/main" val="171676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5604" y="1524000"/>
            <a:ext cx="8905875" cy="4371975"/>
          </a:xfrm>
          <a:prstGeom prst="rect">
            <a:avLst/>
          </a:prstGeom>
        </p:spPr>
      </p:pic>
      <p:sp>
        <p:nvSpPr>
          <p:cNvPr id="2" name="Title 1">
            <a:extLst>
              <a:ext uri="{FF2B5EF4-FFF2-40B4-BE49-F238E27FC236}">
                <a16:creationId xmlns:a16="http://schemas.microsoft.com/office/drawing/2014/main" id="{5FA075FB-048A-4504-ACFC-50C42ECE1A84}"/>
              </a:ext>
            </a:extLst>
          </p:cNvPr>
          <p:cNvSpPr>
            <a:spLocks noGrp="1"/>
          </p:cNvSpPr>
          <p:nvPr>
            <p:ph type="title"/>
          </p:nvPr>
        </p:nvSpPr>
        <p:spPr/>
        <p:txBody>
          <a:bodyPr>
            <a:normAutofit fontScale="90000"/>
          </a:bodyPr>
          <a:lstStyle/>
          <a:p>
            <a:r>
              <a:rPr lang="en-US" dirty="0">
                <a:effectLst/>
              </a:rPr>
              <a:t>Concept of Operations – OVERVIEW </a:t>
            </a:r>
            <a:r>
              <a:rPr lang="en-US" dirty="0">
                <a:solidFill>
                  <a:srgbClr val="FF0000"/>
                </a:solidFill>
                <a:effectLst/>
              </a:rPr>
              <a:t>West</a:t>
            </a:r>
            <a:r>
              <a:rPr lang="en-US" i="0" dirty="0">
                <a:solidFill>
                  <a:srgbClr val="FF0000"/>
                </a:solidFill>
              </a:rPr>
              <a:t>(Choose ONE)</a:t>
            </a:r>
            <a:endParaRPr lang="en-US" dirty="0">
              <a:effectLst/>
            </a:endParaRPr>
          </a:p>
        </p:txBody>
      </p:sp>
      <p:sp>
        <p:nvSpPr>
          <p:cNvPr id="3" name="Rectangle 2"/>
          <p:cNvSpPr/>
          <p:nvPr/>
        </p:nvSpPr>
        <p:spPr>
          <a:xfrm>
            <a:off x="1828800" y="3429000"/>
            <a:ext cx="4567743" cy="961084"/>
          </a:xfrm>
          <a:prstGeom prst="rect">
            <a:avLst/>
          </a:prstGeom>
          <a:solidFill>
            <a:schemeClr val="bg1"/>
          </a:solidFill>
        </p:spPr>
        <p:txBody>
          <a:bodyPr wrap="square">
            <a:spAutoFit/>
          </a:bodyPr>
          <a:lstStyle/>
          <a:p>
            <a:pPr algn="ctr"/>
            <a:r>
              <a:rPr lang="en-US" dirty="0">
                <a:solidFill>
                  <a:srgbClr val="FF0000"/>
                </a:solidFill>
              </a:rPr>
              <a:t>INSERT SCREENSHOT FROM YOUR JMPS Route. </a:t>
            </a:r>
          </a:p>
          <a:p>
            <a:pPr algn="ctr"/>
            <a:r>
              <a:rPr lang="en-US" dirty="0">
                <a:solidFill>
                  <a:srgbClr val="FF0000"/>
                </a:solidFill>
              </a:rPr>
              <a:t>Remember to contact IP night prior for routing guidance</a:t>
            </a:r>
          </a:p>
          <a:p>
            <a:pPr algn="ctr"/>
            <a:r>
              <a:rPr lang="en-US" dirty="0">
                <a:solidFill>
                  <a:srgbClr val="FF0000"/>
                </a:solidFill>
              </a:rPr>
              <a:t>Use this to brief boundaries, airspace, restricted areas, towers, traffic, birds, </a:t>
            </a:r>
            <a:r>
              <a:rPr lang="en-US" dirty="0" err="1">
                <a:solidFill>
                  <a:srgbClr val="FF0000"/>
                </a:solidFill>
              </a:rPr>
              <a:t>powerlines</a:t>
            </a:r>
            <a:r>
              <a:rPr lang="en-US" dirty="0">
                <a:solidFill>
                  <a:srgbClr val="FF0000"/>
                </a:solidFill>
              </a:rPr>
              <a:t>, and LZs</a:t>
            </a:r>
          </a:p>
        </p:txBody>
      </p:sp>
    </p:spTree>
    <p:extLst>
      <p:ext uri="{BB962C8B-B14F-4D97-AF65-F5344CB8AC3E}">
        <p14:creationId xmlns:p14="http://schemas.microsoft.com/office/powerpoint/2010/main" val="2049738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44292" y="1204191"/>
            <a:ext cx="7048500" cy="5406348"/>
          </a:xfrm>
          <a:prstGeom prst="rect">
            <a:avLst/>
          </a:prstGeom>
        </p:spPr>
      </p:pic>
      <p:sp>
        <p:nvSpPr>
          <p:cNvPr id="2" name="Title 1">
            <a:extLst>
              <a:ext uri="{FF2B5EF4-FFF2-40B4-BE49-F238E27FC236}">
                <a16:creationId xmlns:a16="http://schemas.microsoft.com/office/drawing/2014/main" id="{5FA075FB-048A-4504-ACFC-50C42ECE1A84}"/>
              </a:ext>
            </a:extLst>
          </p:cNvPr>
          <p:cNvSpPr>
            <a:spLocks noGrp="1"/>
          </p:cNvSpPr>
          <p:nvPr>
            <p:ph type="title"/>
          </p:nvPr>
        </p:nvSpPr>
        <p:spPr/>
        <p:txBody>
          <a:bodyPr>
            <a:normAutofit fontScale="90000"/>
          </a:bodyPr>
          <a:lstStyle/>
          <a:p>
            <a:r>
              <a:rPr lang="en-US" dirty="0">
                <a:effectLst/>
              </a:rPr>
              <a:t>Concept of Operations – OVERVIEW </a:t>
            </a:r>
            <a:r>
              <a:rPr lang="en-US" dirty="0">
                <a:solidFill>
                  <a:srgbClr val="FF0000"/>
                </a:solidFill>
                <a:effectLst/>
              </a:rPr>
              <a:t>East</a:t>
            </a:r>
            <a:r>
              <a:rPr lang="en-US" i="0" dirty="0">
                <a:solidFill>
                  <a:srgbClr val="FF0000"/>
                </a:solidFill>
              </a:rPr>
              <a:t>(Choose ONE)</a:t>
            </a:r>
            <a:endParaRPr lang="en-US" dirty="0">
              <a:solidFill>
                <a:srgbClr val="FF0000"/>
              </a:solidFill>
              <a:effectLst/>
            </a:endParaRPr>
          </a:p>
        </p:txBody>
      </p:sp>
      <p:sp>
        <p:nvSpPr>
          <p:cNvPr id="3" name="Rectangle 2"/>
          <p:cNvSpPr/>
          <p:nvPr/>
        </p:nvSpPr>
        <p:spPr>
          <a:xfrm>
            <a:off x="1219200" y="1752600"/>
            <a:ext cx="3105306" cy="1600438"/>
          </a:xfrm>
          <a:prstGeom prst="rect">
            <a:avLst/>
          </a:prstGeom>
          <a:solidFill>
            <a:schemeClr val="bg1"/>
          </a:solidFill>
        </p:spPr>
        <p:txBody>
          <a:bodyPr wrap="square">
            <a:spAutoFit/>
          </a:bodyPr>
          <a:lstStyle/>
          <a:p>
            <a:pPr algn="ctr"/>
            <a:r>
              <a:rPr lang="en-US" dirty="0">
                <a:solidFill>
                  <a:srgbClr val="FF0000"/>
                </a:solidFill>
              </a:rPr>
              <a:t>INSERT SCREENSHOT FROM YOUR JMPS Route. </a:t>
            </a:r>
          </a:p>
          <a:p>
            <a:pPr algn="ctr"/>
            <a:r>
              <a:rPr lang="en-US" dirty="0">
                <a:solidFill>
                  <a:srgbClr val="FF0000"/>
                </a:solidFill>
              </a:rPr>
              <a:t>Remember to contact IP night prior for routing guidance</a:t>
            </a:r>
          </a:p>
          <a:p>
            <a:pPr algn="ctr"/>
            <a:r>
              <a:rPr lang="en-US" dirty="0">
                <a:solidFill>
                  <a:srgbClr val="FF0000"/>
                </a:solidFill>
              </a:rPr>
              <a:t>Use this to brief boundaries, airspace, restricted areas, towers, traffic, birds, </a:t>
            </a:r>
            <a:r>
              <a:rPr lang="en-US" dirty="0" err="1">
                <a:solidFill>
                  <a:srgbClr val="FF0000"/>
                </a:solidFill>
              </a:rPr>
              <a:t>powerlines</a:t>
            </a:r>
            <a:r>
              <a:rPr lang="en-US" dirty="0">
                <a:solidFill>
                  <a:srgbClr val="FF0000"/>
                </a:solidFill>
              </a:rPr>
              <a:t>, and LZs</a:t>
            </a:r>
          </a:p>
        </p:txBody>
      </p:sp>
      <p:sp>
        <p:nvSpPr>
          <p:cNvPr id="6" name="AutoShape 4" descr="https://lh5.googleusercontent.com/_DuCUEWkue30SLaiZa6B72qS-2gvJ2kOxtI1dOY2OAIKJoFu7BoB12sRRdjpgqR8J2rsy_iHxS6iqCi3JqziPkJrUZumV17B2TyPEO3B_V2fcgbXU0l0_7yLHW0oL0xbATAf3ViNbK0_H7KF077_sQ=s2048"/>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42029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srcRect l="22039" t="17723" r="30461" b="14129"/>
          <a:stretch/>
        </p:blipFill>
        <p:spPr>
          <a:xfrm>
            <a:off x="0" y="0"/>
            <a:ext cx="9131118" cy="6858000"/>
          </a:xfrm>
          <a:prstGeom prst="rect">
            <a:avLst/>
          </a:prstGeom>
        </p:spPr>
      </p:pic>
      <p:grpSp>
        <p:nvGrpSpPr>
          <p:cNvPr id="24" name="Group 23"/>
          <p:cNvGrpSpPr/>
          <p:nvPr/>
        </p:nvGrpSpPr>
        <p:grpSpPr>
          <a:xfrm>
            <a:off x="7766958" y="713555"/>
            <a:ext cx="1377042" cy="1146779"/>
            <a:chOff x="-2819400" y="166108"/>
            <a:chExt cx="1377042" cy="1146779"/>
          </a:xfrm>
        </p:grpSpPr>
        <p:sp>
          <p:nvSpPr>
            <p:cNvPr id="25" name="Rectangle 24"/>
            <p:cNvSpPr/>
            <p:nvPr/>
          </p:nvSpPr>
          <p:spPr>
            <a:xfrm>
              <a:off x="-2734628" y="188852"/>
              <a:ext cx="1247775" cy="1124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6" name="Group 25"/>
            <p:cNvGrpSpPr/>
            <p:nvPr/>
          </p:nvGrpSpPr>
          <p:grpSpPr>
            <a:xfrm>
              <a:off x="-2819400" y="166108"/>
              <a:ext cx="1377042" cy="1051298"/>
              <a:chOff x="-1508760" y="313191"/>
              <a:chExt cx="1377042" cy="1292903"/>
            </a:xfrm>
            <a:noFill/>
          </p:grpSpPr>
          <p:grpSp>
            <p:nvGrpSpPr>
              <p:cNvPr id="28" name="Group 27"/>
              <p:cNvGrpSpPr/>
              <p:nvPr/>
            </p:nvGrpSpPr>
            <p:grpSpPr>
              <a:xfrm>
                <a:off x="-1219200" y="313191"/>
                <a:ext cx="838200" cy="1102268"/>
                <a:chOff x="-1219200" y="313191"/>
                <a:chExt cx="838200" cy="1102268"/>
              </a:xfrm>
              <a:grpFill/>
            </p:grpSpPr>
            <p:sp>
              <p:nvSpPr>
                <p:cNvPr id="40" name="Oval 39"/>
                <p:cNvSpPr/>
                <p:nvPr/>
              </p:nvSpPr>
              <p:spPr>
                <a:xfrm>
                  <a:off x="-1219200" y="554090"/>
                  <a:ext cx="838200" cy="86136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41" name="Straight Connector 40"/>
                <p:cNvCxnSpPr>
                  <a:stCxn id="40" idx="0"/>
                </p:cNvCxnSpPr>
                <p:nvPr/>
              </p:nvCxnSpPr>
              <p:spPr>
                <a:xfrm flipV="1">
                  <a:off x="-800100" y="313191"/>
                  <a:ext cx="0" cy="240899"/>
                </a:xfrm>
                <a:prstGeom prst="line">
                  <a:avLst/>
                </a:prstGeom>
                <a:grpFill/>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a:stCxn id="40" idx="0"/>
                <a:endCxn id="40" idx="4"/>
              </p:cNvCxnSpPr>
              <p:nvPr/>
            </p:nvCxnSpPr>
            <p:spPr>
              <a:xfrm>
                <a:off x="-800100" y="554090"/>
                <a:ext cx="0" cy="86136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0" idx="2"/>
                <a:endCxn id="40" idx="6"/>
              </p:cNvCxnSpPr>
              <p:nvPr/>
            </p:nvCxnSpPr>
            <p:spPr>
              <a:xfrm>
                <a:off x="-1219200" y="984775"/>
                <a:ext cx="8382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0" idx="3"/>
                <a:endCxn id="40" idx="7"/>
              </p:cNvCxnSpPr>
              <p:nvPr/>
            </p:nvCxnSpPr>
            <p:spPr>
              <a:xfrm flipV="1">
                <a:off x="-1096448" y="680235"/>
                <a:ext cx="592696" cy="60907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40" idx="5"/>
                <a:endCxn id="40" idx="1"/>
              </p:cNvCxnSpPr>
              <p:nvPr/>
            </p:nvCxnSpPr>
            <p:spPr>
              <a:xfrm flipH="1" flipV="1">
                <a:off x="-1096448" y="680235"/>
                <a:ext cx="592696" cy="60907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7850" y="527050"/>
                <a:ext cx="300082" cy="215444"/>
              </a:xfrm>
              <a:prstGeom prst="rect">
                <a:avLst/>
              </a:prstGeom>
              <a:grpFill/>
            </p:spPr>
            <p:txBody>
              <a:bodyPr wrap="none">
                <a:spAutoFit/>
              </a:bodyPr>
              <a:lstStyle/>
              <a:p>
                <a:pPr>
                  <a:defRPr/>
                </a:pPr>
                <a:r>
                  <a:rPr lang="en-US" sz="800" dirty="0">
                    <a:solidFill>
                      <a:srgbClr val="000000"/>
                    </a:solidFill>
                    <a:latin typeface="Arial"/>
                  </a:rPr>
                  <a:t>45</a:t>
                </a:r>
              </a:p>
            </p:txBody>
          </p:sp>
          <p:sp>
            <p:nvSpPr>
              <p:cNvPr id="34" name="TextBox 33"/>
              <p:cNvSpPr txBox="1"/>
              <p:nvPr/>
            </p:nvSpPr>
            <p:spPr>
              <a:xfrm>
                <a:off x="-431800" y="869950"/>
                <a:ext cx="300082" cy="215444"/>
              </a:xfrm>
              <a:prstGeom prst="rect">
                <a:avLst/>
              </a:prstGeom>
              <a:grpFill/>
            </p:spPr>
            <p:txBody>
              <a:bodyPr wrap="none">
                <a:spAutoFit/>
              </a:bodyPr>
              <a:lstStyle/>
              <a:p>
                <a:pPr>
                  <a:defRPr/>
                </a:pPr>
                <a:r>
                  <a:rPr lang="en-US" sz="800" dirty="0">
                    <a:solidFill>
                      <a:srgbClr val="000000"/>
                    </a:solidFill>
                    <a:latin typeface="Arial"/>
                  </a:rPr>
                  <a:t>90</a:t>
                </a:r>
              </a:p>
            </p:txBody>
          </p:sp>
          <p:sp>
            <p:nvSpPr>
              <p:cNvPr id="35" name="TextBox 34"/>
              <p:cNvSpPr txBox="1"/>
              <p:nvPr/>
            </p:nvSpPr>
            <p:spPr>
              <a:xfrm>
                <a:off x="-577850" y="1232356"/>
                <a:ext cx="357790" cy="215444"/>
              </a:xfrm>
              <a:prstGeom prst="rect">
                <a:avLst/>
              </a:prstGeom>
              <a:grpFill/>
            </p:spPr>
            <p:txBody>
              <a:bodyPr wrap="none">
                <a:spAutoFit/>
              </a:bodyPr>
              <a:lstStyle/>
              <a:p>
                <a:pPr>
                  <a:defRPr/>
                </a:pPr>
                <a:r>
                  <a:rPr lang="en-US" sz="800" dirty="0">
                    <a:solidFill>
                      <a:srgbClr val="000000"/>
                    </a:solidFill>
                    <a:latin typeface="Arial"/>
                  </a:rPr>
                  <a:t>135</a:t>
                </a:r>
              </a:p>
            </p:txBody>
          </p:sp>
          <p:sp>
            <p:nvSpPr>
              <p:cNvPr id="36" name="TextBox 35"/>
              <p:cNvSpPr txBox="1"/>
              <p:nvPr/>
            </p:nvSpPr>
            <p:spPr>
              <a:xfrm>
                <a:off x="-980090" y="1390650"/>
                <a:ext cx="357790" cy="215444"/>
              </a:xfrm>
              <a:prstGeom prst="rect">
                <a:avLst/>
              </a:prstGeom>
              <a:grpFill/>
            </p:spPr>
            <p:txBody>
              <a:bodyPr wrap="none">
                <a:spAutoFit/>
              </a:bodyPr>
              <a:lstStyle/>
              <a:p>
                <a:pPr>
                  <a:defRPr/>
                </a:pPr>
                <a:r>
                  <a:rPr lang="en-US" sz="800" dirty="0">
                    <a:solidFill>
                      <a:srgbClr val="000000"/>
                    </a:solidFill>
                    <a:latin typeface="Arial"/>
                  </a:rPr>
                  <a:t>180</a:t>
                </a:r>
              </a:p>
            </p:txBody>
          </p:sp>
          <p:sp>
            <p:nvSpPr>
              <p:cNvPr id="37" name="TextBox 36"/>
              <p:cNvSpPr txBox="1"/>
              <p:nvPr/>
            </p:nvSpPr>
            <p:spPr>
              <a:xfrm>
                <a:off x="-1369630" y="1250950"/>
                <a:ext cx="357790" cy="215444"/>
              </a:xfrm>
              <a:prstGeom prst="rect">
                <a:avLst/>
              </a:prstGeom>
              <a:grpFill/>
            </p:spPr>
            <p:txBody>
              <a:bodyPr wrap="none">
                <a:spAutoFit/>
              </a:bodyPr>
              <a:lstStyle/>
              <a:p>
                <a:pPr>
                  <a:defRPr/>
                </a:pPr>
                <a:r>
                  <a:rPr lang="en-US" sz="800" dirty="0">
                    <a:solidFill>
                      <a:srgbClr val="000000"/>
                    </a:solidFill>
                    <a:latin typeface="Arial"/>
                  </a:rPr>
                  <a:t>225</a:t>
                </a:r>
              </a:p>
            </p:txBody>
          </p:sp>
          <p:sp>
            <p:nvSpPr>
              <p:cNvPr id="38" name="TextBox 37"/>
              <p:cNvSpPr txBox="1"/>
              <p:nvPr/>
            </p:nvSpPr>
            <p:spPr>
              <a:xfrm>
                <a:off x="-1508760" y="879187"/>
                <a:ext cx="357790" cy="215444"/>
              </a:xfrm>
              <a:prstGeom prst="rect">
                <a:avLst/>
              </a:prstGeom>
              <a:grpFill/>
            </p:spPr>
            <p:txBody>
              <a:bodyPr wrap="none">
                <a:spAutoFit/>
              </a:bodyPr>
              <a:lstStyle/>
              <a:p>
                <a:pPr>
                  <a:defRPr/>
                </a:pPr>
                <a:r>
                  <a:rPr lang="en-US" sz="800" dirty="0">
                    <a:solidFill>
                      <a:srgbClr val="000000"/>
                    </a:solidFill>
                    <a:latin typeface="Arial"/>
                  </a:rPr>
                  <a:t>270</a:t>
                </a:r>
              </a:p>
            </p:txBody>
          </p:sp>
          <p:sp>
            <p:nvSpPr>
              <p:cNvPr id="39" name="TextBox 38"/>
              <p:cNvSpPr txBox="1"/>
              <p:nvPr/>
            </p:nvSpPr>
            <p:spPr>
              <a:xfrm>
                <a:off x="-1375235" y="501264"/>
                <a:ext cx="357790" cy="215444"/>
              </a:xfrm>
              <a:prstGeom prst="rect">
                <a:avLst/>
              </a:prstGeom>
              <a:grpFill/>
            </p:spPr>
            <p:txBody>
              <a:bodyPr wrap="none">
                <a:spAutoFit/>
              </a:bodyPr>
              <a:lstStyle/>
              <a:p>
                <a:pPr>
                  <a:defRPr/>
                </a:pPr>
                <a:r>
                  <a:rPr lang="en-US" sz="800" dirty="0">
                    <a:solidFill>
                      <a:srgbClr val="000000"/>
                    </a:solidFill>
                    <a:latin typeface="Arial"/>
                  </a:rPr>
                  <a:t>315</a:t>
                </a:r>
              </a:p>
            </p:txBody>
          </p:sp>
        </p:grpSp>
        <p:sp>
          <p:nvSpPr>
            <p:cNvPr id="27" name="TextBox 43"/>
            <p:cNvSpPr txBox="1">
              <a:spLocks noChangeArrowheads="1"/>
            </p:cNvSpPr>
            <p:nvPr/>
          </p:nvSpPr>
          <p:spPr bwMode="auto">
            <a:xfrm>
              <a:off x="-2398966" y="1143610"/>
              <a:ext cx="60785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500" dirty="0">
                  <a:solidFill>
                    <a:srgbClr val="000000"/>
                  </a:solidFill>
                </a:rPr>
                <a:t>MAG VAR -2.0</a:t>
              </a:r>
            </a:p>
          </p:txBody>
        </p:sp>
      </p:grpSp>
      <p:sp>
        <p:nvSpPr>
          <p:cNvPr id="63" name="Text Box 10"/>
          <p:cNvSpPr txBox="1">
            <a:spLocks noChangeArrowheads="1"/>
          </p:cNvSpPr>
          <p:nvPr/>
        </p:nvSpPr>
        <p:spPr bwMode="auto">
          <a:xfrm>
            <a:off x="4039523" y="6082209"/>
            <a:ext cx="1219200" cy="469359"/>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itchFamily="34" charset="0"/>
              </a:rPr>
              <a:t>INGRESS </a:t>
            </a:r>
            <a:r>
              <a:rPr lang="en-US" altLang="en-US" sz="1400" b="1" kern="0" noProof="0" dirty="0">
                <a:solidFill>
                  <a:srgbClr val="000000"/>
                </a:solidFill>
                <a:latin typeface="Calibri" pitchFamily="34" charset="0"/>
              </a:rPr>
              <a:t>051</a:t>
            </a:r>
            <a:r>
              <a:rPr kumimoji="0" lang="en-US" altLang="en-US" sz="1400" b="1" i="0" u="none" strike="noStrike" kern="0" cap="none" spc="0" normalizeH="0" baseline="0" noProof="0" dirty="0">
                <a:ln>
                  <a:noFill/>
                </a:ln>
                <a:solidFill>
                  <a:srgbClr val="000000"/>
                </a:solidFill>
                <a:effectLst/>
                <a:uLnTx/>
                <a:uFillTx/>
                <a:latin typeface="Calibri" pitchFamily="34"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050" b="1" kern="0" dirty="0">
                <a:solidFill>
                  <a:srgbClr val="000000"/>
                </a:solidFill>
                <a:latin typeface="Calibri" pitchFamily="34" charset="0"/>
              </a:rPr>
              <a:t>FROM IGOR</a:t>
            </a:r>
            <a:endParaRPr kumimoji="0" lang="en-US" altLang="en-US" sz="1050" b="1" i="0" u="none" strike="noStrike" kern="0" cap="none" spc="0" normalizeH="0" baseline="0" noProof="0" dirty="0">
              <a:ln>
                <a:noFill/>
              </a:ln>
              <a:solidFill>
                <a:srgbClr val="000000"/>
              </a:solidFill>
              <a:effectLst/>
              <a:uLnTx/>
              <a:uFillTx/>
              <a:latin typeface="Calibri" pitchFamily="34" charset="0"/>
            </a:endParaRPr>
          </a:p>
        </p:txBody>
      </p:sp>
      <p:grpSp>
        <p:nvGrpSpPr>
          <p:cNvPr id="70" name="Group 173"/>
          <p:cNvGrpSpPr>
            <a:grpSpLocks noChangeAspect="1"/>
          </p:cNvGrpSpPr>
          <p:nvPr/>
        </p:nvGrpSpPr>
        <p:grpSpPr bwMode="auto">
          <a:xfrm rot="2435787">
            <a:off x="3555819" y="5502187"/>
            <a:ext cx="399982" cy="1239249"/>
            <a:chOff x="4048" y="213"/>
            <a:chExt cx="519" cy="1608"/>
          </a:xfrm>
          <a:solidFill>
            <a:srgbClr val="00B050"/>
          </a:solidFill>
        </p:grpSpPr>
        <p:sp>
          <p:nvSpPr>
            <p:cNvPr id="71" name="Freeform 24"/>
            <p:cNvSpPr>
              <a:spLocks/>
            </p:cNvSpPr>
            <p:nvPr/>
          </p:nvSpPr>
          <p:spPr bwMode="auto">
            <a:xfrm>
              <a:off x="4048" y="213"/>
              <a:ext cx="519" cy="310"/>
            </a:xfrm>
            <a:custGeom>
              <a:avLst/>
              <a:gdLst>
                <a:gd name="T0" fmla="*/ 0 w 519"/>
                <a:gd name="T1" fmla="*/ 297 h 310"/>
                <a:gd name="T2" fmla="*/ 256 w 519"/>
                <a:gd name="T3" fmla="*/ 0 h 310"/>
                <a:gd name="T4" fmla="*/ 518 w 519"/>
                <a:gd name="T5" fmla="*/ 309 h 310"/>
                <a:gd name="T6" fmla="*/ 0 60000 65536"/>
                <a:gd name="T7" fmla="*/ 0 60000 65536"/>
                <a:gd name="T8" fmla="*/ 0 60000 65536"/>
              </a:gdLst>
              <a:ahLst/>
              <a:cxnLst>
                <a:cxn ang="T6">
                  <a:pos x="T0" y="T1"/>
                </a:cxn>
                <a:cxn ang="T7">
                  <a:pos x="T2" y="T3"/>
                </a:cxn>
                <a:cxn ang="T8">
                  <a:pos x="T4" y="T5"/>
                </a:cxn>
              </a:cxnLst>
              <a:rect l="0" t="0" r="r" b="b"/>
              <a:pathLst>
                <a:path w="519" h="310">
                  <a:moveTo>
                    <a:pt x="0" y="297"/>
                  </a:moveTo>
                  <a:lnTo>
                    <a:pt x="256" y="0"/>
                  </a:lnTo>
                  <a:lnTo>
                    <a:pt x="518" y="309"/>
                  </a:lnTo>
                </a:path>
              </a:pathLst>
            </a:custGeom>
            <a:grpFill/>
            <a:ln w="47386"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2" name="Line 25"/>
            <p:cNvSpPr>
              <a:spLocks noChangeShapeType="1"/>
            </p:cNvSpPr>
            <p:nvPr/>
          </p:nvSpPr>
          <p:spPr bwMode="auto">
            <a:xfrm>
              <a:off x="4052" y="517"/>
              <a:ext cx="144" cy="0"/>
            </a:xfrm>
            <a:prstGeom prst="line">
              <a:avLst/>
            </a:prstGeom>
            <a:grpFill/>
            <a:ln w="47371">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3" name="Line 26"/>
            <p:cNvSpPr>
              <a:spLocks noChangeShapeType="1"/>
            </p:cNvSpPr>
            <p:nvPr/>
          </p:nvSpPr>
          <p:spPr bwMode="auto">
            <a:xfrm>
              <a:off x="4421" y="521"/>
              <a:ext cx="144" cy="0"/>
            </a:xfrm>
            <a:prstGeom prst="line">
              <a:avLst/>
            </a:prstGeom>
            <a:grpFill/>
            <a:ln w="47371">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4" name="Line 27"/>
            <p:cNvSpPr>
              <a:spLocks noChangeShapeType="1"/>
            </p:cNvSpPr>
            <p:nvPr/>
          </p:nvSpPr>
          <p:spPr bwMode="auto">
            <a:xfrm flipH="1">
              <a:off x="4161" y="508"/>
              <a:ext cx="266" cy="1313"/>
            </a:xfrm>
            <a:prstGeom prst="line">
              <a:avLst/>
            </a:prstGeom>
            <a:grpFill/>
            <a:ln w="47386">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5" name="Line 28"/>
            <p:cNvSpPr>
              <a:spLocks noChangeShapeType="1"/>
            </p:cNvSpPr>
            <p:nvPr/>
          </p:nvSpPr>
          <p:spPr bwMode="auto">
            <a:xfrm>
              <a:off x="4184" y="504"/>
              <a:ext cx="265" cy="1313"/>
            </a:xfrm>
            <a:prstGeom prst="line">
              <a:avLst/>
            </a:prstGeom>
            <a:grpFill/>
            <a:ln w="47386">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grpSp>
      <p:sp>
        <p:nvSpPr>
          <p:cNvPr id="76" name="TextBox 3"/>
          <p:cNvSpPr txBox="1">
            <a:spLocks noChangeArrowheads="1"/>
          </p:cNvSpPr>
          <p:nvPr/>
        </p:nvSpPr>
        <p:spPr bwMode="auto">
          <a:xfrm>
            <a:off x="7853142" y="14664"/>
            <a:ext cx="1295400" cy="276999"/>
          </a:xfrm>
          <a:prstGeom prst="rect">
            <a:avLst/>
          </a:prstGeom>
          <a:solidFill>
            <a:srgbClr val="FFFF00"/>
          </a:solidFill>
          <a:ln w="19050">
            <a:solidFill>
              <a:srgbClr val="0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200" b="1" kern="0" dirty="0">
                <a:solidFill>
                  <a:srgbClr val="000000"/>
                </a:solidFill>
                <a:latin typeface="Calibri" pitchFamily="34" charset="0"/>
              </a:rPr>
              <a:t>SOUTH WHITING</a:t>
            </a:r>
            <a:endParaRPr kumimoji="0" lang="en-US" altLang="en-US" sz="1200" b="1" i="0" u="none" strike="noStrike" kern="0" cap="none" spc="0" normalizeH="0" baseline="0" noProof="0" dirty="0">
              <a:ln>
                <a:noFill/>
              </a:ln>
              <a:solidFill>
                <a:srgbClr val="000000"/>
              </a:solidFill>
              <a:effectLst/>
              <a:uLnTx/>
              <a:uFillTx/>
              <a:latin typeface="Calibri" pitchFamily="34" charset="0"/>
            </a:endParaRPr>
          </a:p>
        </p:txBody>
      </p:sp>
      <p:sp>
        <p:nvSpPr>
          <p:cNvPr id="77" name="Rectangle 76"/>
          <p:cNvSpPr/>
          <p:nvPr/>
        </p:nvSpPr>
        <p:spPr>
          <a:xfrm>
            <a:off x="4739539" y="3120975"/>
            <a:ext cx="249379" cy="59051"/>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57"/>
          <p:cNvSpPr txBox="1">
            <a:spLocks noChangeArrowheads="1"/>
          </p:cNvSpPr>
          <p:nvPr/>
        </p:nvSpPr>
        <p:spPr bwMode="auto">
          <a:xfrm>
            <a:off x="3576067" y="2417056"/>
            <a:ext cx="914400" cy="246221"/>
          </a:xfrm>
          <a:prstGeom prst="rect">
            <a:avLst/>
          </a:prstGeom>
          <a:solidFill>
            <a:schemeClr val="bg1">
              <a:alpha val="56078"/>
            </a:schemeClr>
          </a:solidFill>
          <a:ln w="9525">
            <a:solidFill>
              <a:srgbClr val="FF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dirty="0">
                <a:solidFill>
                  <a:srgbClr val="000000"/>
                </a:solidFill>
              </a:rPr>
              <a:t>FUEL PITS</a:t>
            </a:r>
          </a:p>
        </p:txBody>
      </p:sp>
      <p:cxnSp>
        <p:nvCxnSpPr>
          <p:cNvPr id="83" name="Straight Connector 82"/>
          <p:cNvCxnSpPr/>
          <p:nvPr/>
        </p:nvCxnSpPr>
        <p:spPr>
          <a:xfrm flipH="1" flipV="1">
            <a:off x="4266367" y="2632134"/>
            <a:ext cx="452933" cy="48884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772984" y="2487451"/>
            <a:ext cx="215934" cy="246223"/>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559348" y="2605127"/>
            <a:ext cx="83535" cy="45719"/>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57"/>
          <p:cNvSpPr txBox="1">
            <a:spLocks noChangeArrowheads="1"/>
          </p:cNvSpPr>
          <p:nvPr/>
        </p:nvSpPr>
        <p:spPr bwMode="auto">
          <a:xfrm>
            <a:off x="4095884" y="1971633"/>
            <a:ext cx="833883" cy="246221"/>
          </a:xfrm>
          <a:prstGeom prst="rect">
            <a:avLst/>
          </a:prstGeom>
          <a:solidFill>
            <a:schemeClr val="bg1">
              <a:alpha val="56078"/>
            </a:schemeClr>
          </a:solidFill>
          <a:ln w="9525">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dirty="0">
                <a:solidFill>
                  <a:srgbClr val="000000"/>
                </a:solidFill>
              </a:rPr>
              <a:t>HANGARS</a:t>
            </a:r>
          </a:p>
        </p:txBody>
      </p:sp>
      <p:sp>
        <p:nvSpPr>
          <p:cNvPr id="89" name="Freeform 88"/>
          <p:cNvSpPr/>
          <p:nvPr/>
        </p:nvSpPr>
        <p:spPr>
          <a:xfrm>
            <a:off x="798990" y="431018"/>
            <a:ext cx="7075503" cy="1442158"/>
          </a:xfrm>
          <a:custGeom>
            <a:avLst/>
            <a:gdLst>
              <a:gd name="connsiteX0" fmla="*/ 0 w 7075503"/>
              <a:gd name="connsiteY0" fmla="*/ 1424415 h 1442158"/>
              <a:gd name="connsiteX1" fmla="*/ 390618 w 7075503"/>
              <a:gd name="connsiteY1" fmla="*/ 1424415 h 1442158"/>
              <a:gd name="connsiteX2" fmla="*/ 426128 w 7075503"/>
              <a:gd name="connsiteY2" fmla="*/ 1415537 h 1442158"/>
              <a:gd name="connsiteX3" fmla="*/ 798991 w 7075503"/>
              <a:gd name="connsiteY3" fmla="*/ 1406660 h 1442158"/>
              <a:gd name="connsiteX4" fmla="*/ 887767 w 7075503"/>
              <a:gd name="connsiteY4" fmla="*/ 1388904 h 1442158"/>
              <a:gd name="connsiteX5" fmla="*/ 923278 w 7075503"/>
              <a:gd name="connsiteY5" fmla="*/ 1371149 h 1442158"/>
              <a:gd name="connsiteX6" fmla="*/ 1313895 w 7075503"/>
              <a:gd name="connsiteY6" fmla="*/ 1362271 h 1442158"/>
              <a:gd name="connsiteX7" fmla="*/ 2219418 w 7075503"/>
              <a:gd name="connsiteY7" fmla="*/ 1353394 h 1442158"/>
              <a:gd name="connsiteX8" fmla="*/ 2379216 w 7075503"/>
              <a:gd name="connsiteY8" fmla="*/ 1335638 h 1442158"/>
              <a:gd name="connsiteX9" fmla="*/ 2405849 w 7075503"/>
              <a:gd name="connsiteY9" fmla="*/ 1326761 h 1442158"/>
              <a:gd name="connsiteX10" fmla="*/ 2441360 w 7075503"/>
              <a:gd name="connsiteY10" fmla="*/ 1317883 h 1442158"/>
              <a:gd name="connsiteX11" fmla="*/ 2494626 w 7075503"/>
              <a:gd name="connsiteY11" fmla="*/ 1300128 h 1442158"/>
              <a:gd name="connsiteX12" fmla="*/ 2547892 w 7075503"/>
              <a:gd name="connsiteY12" fmla="*/ 1282372 h 1442158"/>
              <a:gd name="connsiteX13" fmla="*/ 2574525 w 7075503"/>
              <a:gd name="connsiteY13" fmla="*/ 1273495 h 1442158"/>
              <a:gd name="connsiteX14" fmla="*/ 2601158 w 7075503"/>
              <a:gd name="connsiteY14" fmla="*/ 1264617 h 1442158"/>
              <a:gd name="connsiteX15" fmla="*/ 2681057 w 7075503"/>
              <a:gd name="connsiteY15" fmla="*/ 1246862 h 1442158"/>
              <a:gd name="connsiteX16" fmla="*/ 2707690 w 7075503"/>
              <a:gd name="connsiteY16" fmla="*/ 1237984 h 1442158"/>
              <a:gd name="connsiteX17" fmla="*/ 2769833 w 7075503"/>
              <a:gd name="connsiteY17" fmla="*/ 1220229 h 1442158"/>
              <a:gd name="connsiteX18" fmla="*/ 2831977 w 7075503"/>
              <a:gd name="connsiteY18" fmla="*/ 1193596 h 1442158"/>
              <a:gd name="connsiteX19" fmla="*/ 2885243 w 7075503"/>
              <a:gd name="connsiteY19" fmla="*/ 1158085 h 1442158"/>
              <a:gd name="connsiteX20" fmla="*/ 2938509 w 7075503"/>
              <a:gd name="connsiteY20" fmla="*/ 1140330 h 1442158"/>
              <a:gd name="connsiteX21" fmla="*/ 2956264 w 7075503"/>
              <a:gd name="connsiteY21" fmla="*/ 1122574 h 1442158"/>
              <a:gd name="connsiteX22" fmla="*/ 3018408 w 7075503"/>
              <a:gd name="connsiteY22" fmla="*/ 1095941 h 1442158"/>
              <a:gd name="connsiteX23" fmla="*/ 3071674 w 7075503"/>
              <a:gd name="connsiteY23" fmla="*/ 1069308 h 1442158"/>
              <a:gd name="connsiteX24" fmla="*/ 3151573 w 7075503"/>
              <a:gd name="connsiteY24" fmla="*/ 1024920 h 1442158"/>
              <a:gd name="connsiteX25" fmla="*/ 3204839 w 7075503"/>
              <a:gd name="connsiteY25" fmla="*/ 998287 h 1442158"/>
              <a:gd name="connsiteX26" fmla="*/ 3231472 w 7075503"/>
              <a:gd name="connsiteY26" fmla="*/ 980532 h 1442158"/>
              <a:gd name="connsiteX27" fmla="*/ 3258105 w 7075503"/>
              <a:gd name="connsiteY27" fmla="*/ 971654 h 1442158"/>
              <a:gd name="connsiteX28" fmla="*/ 3284738 w 7075503"/>
              <a:gd name="connsiteY28" fmla="*/ 953899 h 1442158"/>
              <a:gd name="connsiteX29" fmla="*/ 3338004 w 7075503"/>
              <a:gd name="connsiteY29" fmla="*/ 936143 h 1442158"/>
              <a:gd name="connsiteX30" fmla="*/ 3364637 w 7075503"/>
              <a:gd name="connsiteY30" fmla="*/ 927265 h 1442158"/>
              <a:gd name="connsiteX31" fmla="*/ 3382393 w 7075503"/>
              <a:gd name="connsiteY31" fmla="*/ 909510 h 1442158"/>
              <a:gd name="connsiteX32" fmla="*/ 3417903 w 7075503"/>
              <a:gd name="connsiteY32" fmla="*/ 900632 h 1442158"/>
              <a:gd name="connsiteX33" fmla="*/ 3444536 w 7075503"/>
              <a:gd name="connsiteY33" fmla="*/ 891755 h 1442158"/>
              <a:gd name="connsiteX34" fmla="*/ 3524435 w 7075503"/>
              <a:gd name="connsiteY34" fmla="*/ 856244 h 1442158"/>
              <a:gd name="connsiteX35" fmla="*/ 3551068 w 7075503"/>
              <a:gd name="connsiteY35" fmla="*/ 847366 h 1442158"/>
              <a:gd name="connsiteX36" fmla="*/ 3577701 w 7075503"/>
              <a:gd name="connsiteY36" fmla="*/ 838489 h 1442158"/>
              <a:gd name="connsiteX37" fmla="*/ 3630967 w 7075503"/>
              <a:gd name="connsiteY37" fmla="*/ 802978 h 1442158"/>
              <a:gd name="connsiteX38" fmla="*/ 3710866 w 7075503"/>
              <a:gd name="connsiteY38" fmla="*/ 776345 h 1442158"/>
              <a:gd name="connsiteX39" fmla="*/ 3737499 w 7075503"/>
              <a:gd name="connsiteY39" fmla="*/ 767467 h 1442158"/>
              <a:gd name="connsiteX40" fmla="*/ 3764132 w 7075503"/>
              <a:gd name="connsiteY40" fmla="*/ 758590 h 1442158"/>
              <a:gd name="connsiteX41" fmla="*/ 3808521 w 7075503"/>
              <a:gd name="connsiteY41" fmla="*/ 731957 h 1442158"/>
              <a:gd name="connsiteX42" fmla="*/ 3852909 w 7075503"/>
              <a:gd name="connsiteY42" fmla="*/ 705324 h 1442158"/>
              <a:gd name="connsiteX43" fmla="*/ 3879542 w 7075503"/>
              <a:gd name="connsiteY43" fmla="*/ 687568 h 1442158"/>
              <a:gd name="connsiteX44" fmla="*/ 3906175 w 7075503"/>
              <a:gd name="connsiteY44" fmla="*/ 678691 h 1442158"/>
              <a:gd name="connsiteX45" fmla="*/ 3959441 w 7075503"/>
              <a:gd name="connsiteY45" fmla="*/ 652058 h 1442158"/>
              <a:gd name="connsiteX46" fmla="*/ 3986074 w 7075503"/>
              <a:gd name="connsiteY46" fmla="*/ 634302 h 1442158"/>
              <a:gd name="connsiteX47" fmla="*/ 4012707 w 7075503"/>
              <a:gd name="connsiteY47" fmla="*/ 625425 h 1442158"/>
              <a:gd name="connsiteX48" fmla="*/ 4057095 w 7075503"/>
              <a:gd name="connsiteY48" fmla="*/ 598792 h 1442158"/>
              <a:gd name="connsiteX49" fmla="*/ 4083728 w 7075503"/>
              <a:gd name="connsiteY49" fmla="*/ 581036 h 1442158"/>
              <a:gd name="connsiteX50" fmla="*/ 4110361 w 7075503"/>
              <a:gd name="connsiteY50" fmla="*/ 572159 h 1442158"/>
              <a:gd name="connsiteX51" fmla="*/ 4181383 w 7075503"/>
              <a:gd name="connsiteY51" fmla="*/ 554403 h 1442158"/>
              <a:gd name="connsiteX52" fmla="*/ 4234649 w 7075503"/>
              <a:gd name="connsiteY52" fmla="*/ 536648 h 1442158"/>
              <a:gd name="connsiteX53" fmla="*/ 4287915 w 7075503"/>
              <a:gd name="connsiteY53" fmla="*/ 518893 h 1442158"/>
              <a:gd name="connsiteX54" fmla="*/ 4314548 w 7075503"/>
              <a:gd name="connsiteY54" fmla="*/ 510015 h 1442158"/>
              <a:gd name="connsiteX55" fmla="*/ 4341181 w 7075503"/>
              <a:gd name="connsiteY55" fmla="*/ 492260 h 1442158"/>
              <a:gd name="connsiteX56" fmla="*/ 4394447 w 7075503"/>
              <a:gd name="connsiteY56" fmla="*/ 474504 h 1442158"/>
              <a:gd name="connsiteX57" fmla="*/ 4421080 w 7075503"/>
              <a:gd name="connsiteY57" fmla="*/ 465627 h 1442158"/>
              <a:gd name="connsiteX58" fmla="*/ 4447713 w 7075503"/>
              <a:gd name="connsiteY58" fmla="*/ 456749 h 1442158"/>
              <a:gd name="connsiteX59" fmla="*/ 4492101 w 7075503"/>
              <a:gd name="connsiteY59" fmla="*/ 447871 h 1442158"/>
              <a:gd name="connsiteX60" fmla="*/ 4518734 w 7075503"/>
              <a:gd name="connsiteY60" fmla="*/ 430116 h 1442158"/>
              <a:gd name="connsiteX61" fmla="*/ 4669655 w 7075503"/>
              <a:gd name="connsiteY61" fmla="*/ 412361 h 1442158"/>
              <a:gd name="connsiteX62" fmla="*/ 4767309 w 7075503"/>
              <a:gd name="connsiteY62" fmla="*/ 394605 h 1442158"/>
              <a:gd name="connsiteX63" fmla="*/ 4793942 w 7075503"/>
              <a:gd name="connsiteY63" fmla="*/ 385728 h 1442158"/>
              <a:gd name="connsiteX64" fmla="*/ 4838330 w 7075503"/>
              <a:gd name="connsiteY64" fmla="*/ 376850 h 1442158"/>
              <a:gd name="connsiteX65" fmla="*/ 4944862 w 7075503"/>
              <a:gd name="connsiteY65" fmla="*/ 359095 h 1442158"/>
              <a:gd name="connsiteX66" fmla="*/ 4998128 w 7075503"/>
              <a:gd name="connsiteY66" fmla="*/ 341339 h 1442158"/>
              <a:gd name="connsiteX67" fmla="*/ 5015884 w 7075503"/>
              <a:gd name="connsiteY67" fmla="*/ 323584 h 1442158"/>
              <a:gd name="connsiteX68" fmla="*/ 5069150 w 7075503"/>
              <a:gd name="connsiteY68" fmla="*/ 296951 h 1442158"/>
              <a:gd name="connsiteX69" fmla="*/ 5157927 w 7075503"/>
              <a:gd name="connsiteY69" fmla="*/ 234807 h 1442158"/>
              <a:gd name="connsiteX70" fmla="*/ 5211193 w 7075503"/>
              <a:gd name="connsiteY70" fmla="*/ 217052 h 1442158"/>
              <a:gd name="connsiteX71" fmla="*/ 5237826 w 7075503"/>
              <a:gd name="connsiteY71" fmla="*/ 208174 h 1442158"/>
              <a:gd name="connsiteX72" fmla="*/ 5273336 w 7075503"/>
              <a:gd name="connsiteY72" fmla="*/ 199297 h 1442158"/>
              <a:gd name="connsiteX73" fmla="*/ 5299969 w 7075503"/>
              <a:gd name="connsiteY73" fmla="*/ 190419 h 1442158"/>
              <a:gd name="connsiteX74" fmla="*/ 5344358 w 7075503"/>
              <a:gd name="connsiteY74" fmla="*/ 181541 h 1442158"/>
              <a:gd name="connsiteX75" fmla="*/ 5397624 w 7075503"/>
              <a:gd name="connsiteY75" fmla="*/ 163786 h 1442158"/>
              <a:gd name="connsiteX76" fmla="*/ 5433134 w 7075503"/>
              <a:gd name="connsiteY76" fmla="*/ 154908 h 1442158"/>
              <a:gd name="connsiteX77" fmla="*/ 5459767 w 7075503"/>
              <a:gd name="connsiteY77" fmla="*/ 146031 h 1442158"/>
              <a:gd name="connsiteX78" fmla="*/ 5566299 w 7075503"/>
              <a:gd name="connsiteY78" fmla="*/ 128275 h 1442158"/>
              <a:gd name="connsiteX79" fmla="*/ 5610688 w 7075503"/>
              <a:gd name="connsiteY79" fmla="*/ 119398 h 1442158"/>
              <a:gd name="connsiteX80" fmla="*/ 5672831 w 7075503"/>
              <a:gd name="connsiteY80" fmla="*/ 101642 h 1442158"/>
              <a:gd name="connsiteX81" fmla="*/ 5752730 w 7075503"/>
              <a:gd name="connsiteY81" fmla="*/ 92765 h 1442158"/>
              <a:gd name="connsiteX82" fmla="*/ 5788241 w 7075503"/>
              <a:gd name="connsiteY82" fmla="*/ 83887 h 1442158"/>
              <a:gd name="connsiteX83" fmla="*/ 5877018 w 7075503"/>
              <a:gd name="connsiteY83" fmla="*/ 66132 h 1442158"/>
              <a:gd name="connsiteX84" fmla="*/ 6045693 w 7075503"/>
              <a:gd name="connsiteY84" fmla="*/ 39499 h 1442158"/>
              <a:gd name="connsiteX85" fmla="*/ 6107837 w 7075503"/>
              <a:gd name="connsiteY85" fmla="*/ 30621 h 1442158"/>
              <a:gd name="connsiteX86" fmla="*/ 6223247 w 7075503"/>
              <a:gd name="connsiteY86" fmla="*/ 21743 h 1442158"/>
              <a:gd name="connsiteX87" fmla="*/ 6676008 w 7075503"/>
              <a:gd name="connsiteY87" fmla="*/ 21743 h 1442158"/>
              <a:gd name="connsiteX88" fmla="*/ 7075503 w 7075503"/>
              <a:gd name="connsiteY88" fmla="*/ 30621 h 14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075503" h="1442158">
                <a:moveTo>
                  <a:pt x="0" y="1424415"/>
                </a:moveTo>
                <a:cubicBezTo>
                  <a:pt x="153596" y="1455135"/>
                  <a:pt x="59895" y="1439798"/>
                  <a:pt x="390618" y="1424415"/>
                </a:cubicBezTo>
                <a:cubicBezTo>
                  <a:pt x="402806" y="1423848"/>
                  <a:pt x="413939" y="1416067"/>
                  <a:pt x="426128" y="1415537"/>
                </a:cubicBezTo>
                <a:cubicBezTo>
                  <a:pt x="550334" y="1410137"/>
                  <a:pt x="674703" y="1409619"/>
                  <a:pt x="798991" y="1406660"/>
                </a:cubicBezTo>
                <a:cubicBezTo>
                  <a:pt x="817405" y="1403591"/>
                  <a:pt x="866575" y="1396851"/>
                  <a:pt x="887767" y="1388904"/>
                </a:cubicBezTo>
                <a:cubicBezTo>
                  <a:pt x="900158" y="1384257"/>
                  <a:pt x="910070" y="1371975"/>
                  <a:pt x="923278" y="1371149"/>
                </a:cubicBezTo>
                <a:cubicBezTo>
                  <a:pt x="1053264" y="1363025"/>
                  <a:pt x="1183668" y="1364055"/>
                  <a:pt x="1313895" y="1362271"/>
                </a:cubicBezTo>
                <a:lnTo>
                  <a:pt x="2219418" y="1353394"/>
                </a:lnTo>
                <a:cubicBezTo>
                  <a:pt x="2273886" y="1348855"/>
                  <a:pt x="2326162" y="1347427"/>
                  <a:pt x="2379216" y="1335638"/>
                </a:cubicBezTo>
                <a:cubicBezTo>
                  <a:pt x="2388351" y="1333608"/>
                  <a:pt x="2396851" y="1329332"/>
                  <a:pt x="2405849" y="1326761"/>
                </a:cubicBezTo>
                <a:cubicBezTo>
                  <a:pt x="2417581" y="1323409"/>
                  <a:pt x="2429673" y="1321389"/>
                  <a:pt x="2441360" y="1317883"/>
                </a:cubicBezTo>
                <a:cubicBezTo>
                  <a:pt x="2459286" y="1312505"/>
                  <a:pt x="2476871" y="1306046"/>
                  <a:pt x="2494626" y="1300128"/>
                </a:cubicBezTo>
                <a:lnTo>
                  <a:pt x="2547892" y="1282372"/>
                </a:lnTo>
                <a:lnTo>
                  <a:pt x="2574525" y="1273495"/>
                </a:lnTo>
                <a:cubicBezTo>
                  <a:pt x="2583403" y="1270536"/>
                  <a:pt x="2591982" y="1266452"/>
                  <a:pt x="2601158" y="1264617"/>
                </a:cubicBezTo>
                <a:cubicBezTo>
                  <a:pt x="2631654" y="1258518"/>
                  <a:pt x="2651815" y="1255217"/>
                  <a:pt x="2681057" y="1246862"/>
                </a:cubicBezTo>
                <a:cubicBezTo>
                  <a:pt x="2690055" y="1244291"/>
                  <a:pt x="2698692" y="1240555"/>
                  <a:pt x="2707690" y="1237984"/>
                </a:cubicBezTo>
                <a:cubicBezTo>
                  <a:pt x="2785747" y="1215681"/>
                  <a:pt x="2705956" y="1241520"/>
                  <a:pt x="2769833" y="1220229"/>
                </a:cubicBezTo>
                <a:cubicBezTo>
                  <a:pt x="2866769" y="1155603"/>
                  <a:pt x="2717330" y="1250919"/>
                  <a:pt x="2831977" y="1193596"/>
                </a:cubicBezTo>
                <a:cubicBezTo>
                  <a:pt x="2851064" y="1184053"/>
                  <a:pt x="2864999" y="1164833"/>
                  <a:pt x="2885243" y="1158085"/>
                </a:cubicBezTo>
                <a:lnTo>
                  <a:pt x="2938509" y="1140330"/>
                </a:lnTo>
                <a:cubicBezTo>
                  <a:pt x="2944427" y="1134411"/>
                  <a:pt x="2949300" y="1127217"/>
                  <a:pt x="2956264" y="1122574"/>
                </a:cubicBezTo>
                <a:cubicBezTo>
                  <a:pt x="3011674" y="1085634"/>
                  <a:pt x="2971068" y="1119611"/>
                  <a:pt x="3018408" y="1095941"/>
                </a:cubicBezTo>
                <a:cubicBezTo>
                  <a:pt x="3087247" y="1061522"/>
                  <a:pt x="3004731" y="1091623"/>
                  <a:pt x="3071674" y="1069308"/>
                </a:cubicBezTo>
                <a:cubicBezTo>
                  <a:pt x="3155260" y="985722"/>
                  <a:pt x="3021223" y="1111818"/>
                  <a:pt x="3151573" y="1024920"/>
                </a:cubicBezTo>
                <a:cubicBezTo>
                  <a:pt x="3227899" y="974037"/>
                  <a:pt x="3131329" y="1035042"/>
                  <a:pt x="3204839" y="998287"/>
                </a:cubicBezTo>
                <a:cubicBezTo>
                  <a:pt x="3214382" y="993515"/>
                  <a:pt x="3221929" y="985304"/>
                  <a:pt x="3231472" y="980532"/>
                </a:cubicBezTo>
                <a:cubicBezTo>
                  <a:pt x="3239842" y="976347"/>
                  <a:pt x="3249735" y="975839"/>
                  <a:pt x="3258105" y="971654"/>
                </a:cubicBezTo>
                <a:cubicBezTo>
                  <a:pt x="3267648" y="966882"/>
                  <a:pt x="3274988" y="958232"/>
                  <a:pt x="3284738" y="953899"/>
                </a:cubicBezTo>
                <a:cubicBezTo>
                  <a:pt x="3301841" y="946298"/>
                  <a:pt x="3320249" y="942062"/>
                  <a:pt x="3338004" y="936143"/>
                </a:cubicBezTo>
                <a:lnTo>
                  <a:pt x="3364637" y="927265"/>
                </a:lnTo>
                <a:cubicBezTo>
                  <a:pt x="3370556" y="921347"/>
                  <a:pt x="3374907" y="913253"/>
                  <a:pt x="3382393" y="909510"/>
                </a:cubicBezTo>
                <a:cubicBezTo>
                  <a:pt x="3393306" y="904054"/>
                  <a:pt x="3406171" y="903984"/>
                  <a:pt x="3417903" y="900632"/>
                </a:cubicBezTo>
                <a:cubicBezTo>
                  <a:pt x="3426901" y="898061"/>
                  <a:pt x="3435658" y="894714"/>
                  <a:pt x="3444536" y="891755"/>
                </a:cubicBezTo>
                <a:cubicBezTo>
                  <a:pt x="3486742" y="863617"/>
                  <a:pt x="3461046" y="877374"/>
                  <a:pt x="3524435" y="856244"/>
                </a:cubicBezTo>
                <a:lnTo>
                  <a:pt x="3551068" y="847366"/>
                </a:lnTo>
                <a:lnTo>
                  <a:pt x="3577701" y="838489"/>
                </a:lnTo>
                <a:cubicBezTo>
                  <a:pt x="3595456" y="826652"/>
                  <a:pt x="3610723" y="809726"/>
                  <a:pt x="3630967" y="802978"/>
                </a:cubicBezTo>
                <a:lnTo>
                  <a:pt x="3710866" y="776345"/>
                </a:lnTo>
                <a:lnTo>
                  <a:pt x="3737499" y="767467"/>
                </a:lnTo>
                <a:lnTo>
                  <a:pt x="3764132" y="758590"/>
                </a:lnTo>
                <a:cubicBezTo>
                  <a:pt x="3809124" y="713598"/>
                  <a:pt x="3750895" y="766533"/>
                  <a:pt x="3808521" y="731957"/>
                </a:cubicBezTo>
                <a:cubicBezTo>
                  <a:pt x="3869451" y="695399"/>
                  <a:pt x="3777463" y="730471"/>
                  <a:pt x="3852909" y="705324"/>
                </a:cubicBezTo>
                <a:cubicBezTo>
                  <a:pt x="3861787" y="699405"/>
                  <a:pt x="3869999" y="692340"/>
                  <a:pt x="3879542" y="687568"/>
                </a:cubicBezTo>
                <a:cubicBezTo>
                  <a:pt x="3887912" y="683383"/>
                  <a:pt x="3898151" y="683506"/>
                  <a:pt x="3906175" y="678691"/>
                </a:cubicBezTo>
                <a:cubicBezTo>
                  <a:pt x="3962710" y="644770"/>
                  <a:pt x="3871855" y="673953"/>
                  <a:pt x="3959441" y="652058"/>
                </a:cubicBezTo>
                <a:cubicBezTo>
                  <a:pt x="3968319" y="646139"/>
                  <a:pt x="3976531" y="639074"/>
                  <a:pt x="3986074" y="634302"/>
                </a:cubicBezTo>
                <a:cubicBezTo>
                  <a:pt x="3994444" y="630117"/>
                  <a:pt x="4004683" y="630240"/>
                  <a:pt x="4012707" y="625425"/>
                </a:cubicBezTo>
                <a:cubicBezTo>
                  <a:pt x="4073637" y="588867"/>
                  <a:pt x="3981649" y="623939"/>
                  <a:pt x="4057095" y="598792"/>
                </a:cubicBezTo>
                <a:cubicBezTo>
                  <a:pt x="4065973" y="592873"/>
                  <a:pt x="4074185" y="585808"/>
                  <a:pt x="4083728" y="581036"/>
                </a:cubicBezTo>
                <a:cubicBezTo>
                  <a:pt x="4092098" y="576851"/>
                  <a:pt x="4101333" y="574621"/>
                  <a:pt x="4110361" y="572159"/>
                </a:cubicBezTo>
                <a:cubicBezTo>
                  <a:pt x="4133904" y="565738"/>
                  <a:pt x="4158233" y="562120"/>
                  <a:pt x="4181383" y="554403"/>
                </a:cubicBezTo>
                <a:lnTo>
                  <a:pt x="4234649" y="536648"/>
                </a:lnTo>
                <a:lnTo>
                  <a:pt x="4287915" y="518893"/>
                </a:lnTo>
                <a:cubicBezTo>
                  <a:pt x="4296793" y="515934"/>
                  <a:pt x="4306762" y="515206"/>
                  <a:pt x="4314548" y="510015"/>
                </a:cubicBezTo>
                <a:cubicBezTo>
                  <a:pt x="4323426" y="504097"/>
                  <a:pt x="4331431" y="496593"/>
                  <a:pt x="4341181" y="492260"/>
                </a:cubicBezTo>
                <a:cubicBezTo>
                  <a:pt x="4358284" y="484659"/>
                  <a:pt x="4376692" y="480422"/>
                  <a:pt x="4394447" y="474504"/>
                </a:cubicBezTo>
                <a:lnTo>
                  <a:pt x="4421080" y="465627"/>
                </a:lnTo>
                <a:cubicBezTo>
                  <a:pt x="4429958" y="462668"/>
                  <a:pt x="4438537" y="458584"/>
                  <a:pt x="4447713" y="456749"/>
                </a:cubicBezTo>
                <a:lnTo>
                  <a:pt x="4492101" y="447871"/>
                </a:lnTo>
                <a:cubicBezTo>
                  <a:pt x="4500979" y="441953"/>
                  <a:pt x="4508744" y="433862"/>
                  <a:pt x="4518734" y="430116"/>
                </a:cubicBezTo>
                <a:cubicBezTo>
                  <a:pt x="4550469" y="418216"/>
                  <a:pt x="4660484" y="413125"/>
                  <a:pt x="4669655" y="412361"/>
                </a:cubicBezTo>
                <a:cubicBezTo>
                  <a:pt x="4730731" y="392002"/>
                  <a:pt x="4656895" y="414680"/>
                  <a:pt x="4767309" y="394605"/>
                </a:cubicBezTo>
                <a:cubicBezTo>
                  <a:pt x="4776516" y="392931"/>
                  <a:pt x="4784864" y="387998"/>
                  <a:pt x="4793942" y="385728"/>
                </a:cubicBezTo>
                <a:cubicBezTo>
                  <a:pt x="4808581" y="382068"/>
                  <a:pt x="4823471" y="379472"/>
                  <a:pt x="4838330" y="376850"/>
                </a:cubicBezTo>
                <a:lnTo>
                  <a:pt x="4944862" y="359095"/>
                </a:lnTo>
                <a:cubicBezTo>
                  <a:pt x="4962617" y="353176"/>
                  <a:pt x="4984894" y="354573"/>
                  <a:pt x="4998128" y="341339"/>
                </a:cubicBezTo>
                <a:cubicBezTo>
                  <a:pt x="5004047" y="335421"/>
                  <a:pt x="5008707" y="327890"/>
                  <a:pt x="5015884" y="323584"/>
                </a:cubicBezTo>
                <a:cubicBezTo>
                  <a:pt x="5125804" y="257633"/>
                  <a:pt x="4951310" y="381123"/>
                  <a:pt x="5069150" y="296951"/>
                </a:cubicBezTo>
                <a:cubicBezTo>
                  <a:pt x="5086878" y="284288"/>
                  <a:pt x="5142617" y="239910"/>
                  <a:pt x="5157927" y="234807"/>
                </a:cubicBezTo>
                <a:lnTo>
                  <a:pt x="5211193" y="217052"/>
                </a:lnTo>
                <a:cubicBezTo>
                  <a:pt x="5220071" y="214093"/>
                  <a:pt x="5228747" y="210444"/>
                  <a:pt x="5237826" y="208174"/>
                </a:cubicBezTo>
                <a:cubicBezTo>
                  <a:pt x="5249663" y="205215"/>
                  <a:pt x="5261605" y="202649"/>
                  <a:pt x="5273336" y="199297"/>
                </a:cubicBezTo>
                <a:cubicBezTo>
                  <a:pt x="5282334" y="196726"/>
                  <a:pt x="5290891" y="192689"/>
                  <a:pt x="5299969" y="190419"/>
                </a:cubicBezTo>
                <a:cubicBezTo>
                  <a:pt x="5314608" y="186759"/>
                  <a:pt x="5329800" y="185511"/>
                  <a:pt x="5344358" y="181541"/>
                </a:cubicBezTo>
                <a:cubicBezTo>
                  <a:pt x="5362414" y="176617"/>
                  <a:pt x="5379467" y="168325"/>
                  <a:pt x="5397624" y="163786"/>
                </a:cubicBezTo>
                <a:cubicBezTo>
                  <a:pt x="5409461" y="160827"/>
                  <a:pt x="5421402" y="158260"/>
                  <a:pt x="5433134" y="154908"/>
                </a:cubicBezTo>
                <a:cubicBezTo>
                  <a:pt x="5442132" y="152337"/>
                  <a:pt x="5450591" y="147866"/>
                  <a:pt x="5459767" y="146031"/>
                </a:cubicBezTo>
                <a:cubicBezTo>
                  <a:pt x="5495068" y="138971"/>
                  <a:pt x="5530997" y="135335"/>
                  <a:pt x="5566299" y="128275"/>
                </a:cubicBezTo>
                <a:cubicBezTo>
                  <a:pt x="5581095" y="125316"/>
                  <a:pt x="5596049" y="123058"/>
                  <a:pt x="5610688" y="119398"/>
                </a:cubicBezTo>
                <a:cubicBezTo>
                  <a:pt x="5647813" y="110117"/>
                  <a:pt x="5629655" y="108284"/>
                  <a:pt x="5672831" y="101642"/>
                </a:cubicBezTo>
                <a:cubicBezTo>
                  <a:pt x="5699316" y="97567"/>
                  <a:pt x="5726097" y="95724"/>
                  <a:pt x="5752730" y="92765"/>
                </a:cubicBezTo>
                <a:cubicBezTo>
                  <a:pt x="5764567" y="89806"/>
                  <a:pt x="5776277" y="86280"/>
                  <a:pt x="5788241" y="83887"/>
                </a:cubicBezTo>
                <a:cubicBezTo>
                  <a:pt x="5897101" y="62114"/>
                  <a:pt x="5794518" y="86755"/>
                  <a:pt x="5877018" y="66132"/>
                </a:cubicBezTo>
                <a:cubicBezTo>
                  <a:pt x="5931113" y="12034"/>
                  <a:pt x="5882159" y="53127"/>
                  <a:pt x="6045693" y="39499"/>
                </a:cubicBezTo>
                <a:cubicBezTo>
                  <a:pt x="6066546" y="37761"/>
                  <a:pt x="6087016" y="32703"/>
                  <a:pt x="6107837" y="30621"/>
                </a:cubicBezTo>
                <a:cubicBezTo>
                  <a:pt x="6146229" y="26782"/>
                  <a:pt x="6184777" y="24702"/>
                  <a:pt x="6223247" y="21743"/>
                </a:cubicBezTo>
                <a:cubicBezTo>
                  <a:pt x="6392786" y="-20643"/>
                  <a:pt x="6257200" y="9945"/>
                  <a:pt x="6676008" y="21743"/>
                </a:cubicBezTo>
                <a:cubicBezTo>
                  <a:pt x="7083006" y="33208"/>
                  <a:pt x="6702725" y="30621"/>
                  <a:pt x="7075503" y="3062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57"/>
          <p:cNvSpPr txBox="1">
            <a:spLocks noChangeArrowheads="1"/>
          </p:cNvSpPr>
          <p:nvPr/>
        </p:nvSpPr>
        <p:spPr bwMode="auto">
          <a:xfrm>
            <a:off x="81867" y="1127403"/>
            <a:ext cx="1930337" cy="246221"/>
          </a:xfrm>
          <a:prstGeom prst="rect">
            <a:avLst/>
          </a:prstGeom>
          <a:solidFill>
            <a:schemeClr val="bg1">
              <a:alpha val="56078"/>
            </a:schemeClr>
          </a:solidFill>
          <a:ln w="9525">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dirty="0">
                <a:solidFill>
                  <a:srgbClr val="000000"/>
                </a:solidFill>
              </a:rPr>
              <a:t>NORTH WHITING AIRSPACE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1026"/>
            <a:ext cx="1828959" cy="688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 y="4613351"/>
            <a:ext cx="3084843" cy="1560711"/>
          </a:xfrm>
          <a:prstGeom prst="rect">
            <a:avLst/>
          </a:prstGeom>
        </p:spPr>
      </p:pic>
      <p:sp>
        <p:nvSpPr>
          <p:cNvPr id="42" name="Text Box 10"/>
          <p:cNvSpPr txBox="1">
            <a:spLocks noChangeArrowheads="1"/>
          </p:cNvSpPr>
          <p:nvPr/>
        </p:nvSpPr>
        <p:spPr bwMode="auto">
          <a:xfrm>
            <a:off x="7387505" y="4029704"/>
            <a:ext cx="1219200" cy="469359"/>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400" b="1" kern="0" dirty="0">
                <a:solidFill>
                  <a:srgbClr val="000000"/>
                </a:solidFill>
                <a:latin typeface="Calibri" pitchFamily="34" charset="0"/>
              </a:rPr>
              <a:t>E</a:t>
            </a:r>
            <a:r>
              <a:rPr kumimoji="0" lang="en-US" altLang="en-US" sz="1400" b="1" i="0" u="none" strike="noStrike" kern="0" cap="none" spc="0" normalizeH="0" baseline="0" noProof="0" dirty="0">
                <a:ln>
                  <a:noFill/>
                </a:ln>
                <a:solidFill>
                  <a:srgbClr val="000000"/>
                </a:solidFill>
                <a:effectLst/>
                <a:uLnTx/>
                <a:uFillTx/>
                <a:latin typeface="Calibri" pitchFamily="34" charset="0"/>
              </a:rPr>
              <a:t>GRESS </a:t>
            </a:r>
            <a:r>
              <a:rPr lang="en-US" altLang="en-US" sz="1400" b="1" kern="0" noProof="0" dirty="0">
                <a:solidFill>
                  <a:srgbClr val="000000"/>
                </a:solidFill>
                <a:latin typeface="Calibri" pitchFamily="34" charset="0"/>
              </a:rPr>
              <a:t>135</a:t>
            </a:r>
            <a:r>
              <a:rPr kumimoji="0" lang="en-US" altLang="en-US" sz="1400" b="1" i="0" u="none" strike="noStrike" kern="0" cap="none" spc="0" normalizeH="0" baseline="0" noProof="0" dirty="0">
                <a:ln>
                  <a:noFill/>
                </a:ln>
                <a:solidFill>
                  <a:srgbClr val="000000"/>
                </a:solidFill>
                <a:effectLst/>
                <a:uLnTx/>
                <a:uFillTx/>
                <a:latin typeface="Calibri" pitchFamily="34"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050" b="1" kern="0" noProof="0" dirty="0">
                <a:solidFill>
                  <a:srgbClr val="000000"/>
                </a:solidFill>
                <a:latin typeface="Calibri" pitchFamily="34" charset="0"/>
              </a:rPr>
              <a:t>TO ABLE</a:t>
            </a:r>
            <a:endParaRPr kumimoji="0" lang="en-US" altLang="en-US" sz="1050" b="1" i="0" u="none" strike="noStrike" kern="0" cap="none" spc="0" normalizeH="0" baseline="0" noProof="0" dirty="0">
              <a:ln>
                <a:noFill/>
              </a:ln>
              <a:solidFill>
                <a:srgbClr val="000000"/>
              </a:solidFill>
              <a:effectLst/>
              <a:uLnTx/>
              <a:uFillTx/>
              <a:latin typeface="Calibri" pitchFamily="34" charset="0"/>
            </a:endParaRPr>
          </a:p>
        </p:txBody>
      </p:sp>
      <p:grpSp>
        <p:nvGrpSpPr>
          <p:cNvPr id="44" name="Group 173"/>
          <p:cNvGrpSpPr>
            <a:grpSpLocks noChangeAspect="1"/>
          </p:cNvGrpSpPr>
          <p:nvPr/>
        </p:nvGrpSpPr>
        <p:grpSpPr bwMode="auto">
          <a:xfrm rot="7919928">
            <a:off x="7328705" y="4338333"/>
            <a:ext cx="399982" cy="1239249"/>
            <a:chOff x="4048" y="213"/>
            <a:chExt cx="519" cy="1608"/>
          </a:xfrm>
          <a:solidFill>
            <a:srgbClr val="00B050"/>
          </a:solidFill>
        </p:grpSpPr>
        <p:sp>
          <p:nvSpPr>
            <p:cNvPr id="45" name="Freeform 24"/>
            <p:cNvSpPr>
              <a:spLocks/>
            </p:cNvSpPr>
            <p:nvPr/>
          </p:nvSpPr>
          <p:spPr bwMode="auto">
            <a:xfrm>
              <a:off x="4048" y="213"/>
              <a:ext cx="519" cy="310"/>
            </a:xfrm>
            <a:custGeom>
              <a:avLst/>
              <a:gdLst>
                <a:gd name="T0" fmla="*/ 0 w 519"/>
                <a:gd name="T1" fmla="*/ 297 h 310"/>
                <a:gd name="T2" fmla="*/ 256 w 519"/>
                <a:gd name="T3" fmla="*/ 0 h 310"/>
                <a:gd name="T4" fmla="*/ 518 w 519"/>
                <a:gd name="T5" fmla="*/ 309 h 310"/>
                <a:gd name="T6" fmla="*/ 0 60000 65536"/>
                <a:gd name="T7" fmla="*/ 0 60000 65536"/>
                <a:gd name="T8" fmla="*/ 0 60000 65536"/>
              </a:gdLst>
              <a:ahLst/>
              <a:cxnLst>
                <a:cxn ang="T6">
                  <a:pos x="T0" y="T1"/>
                </a:cxn>
                <a:cxn ang="T7">
                  <a:pos x="T2" y="T3"/>
                </a:cxn>
                <a:cxn ang="T8">
                  <a:pos x="T4" y="T5"/>
                </a:cxn>
              </a:cxnLst>
              <a:rect l="0" t="0" r="r" b="b"/>
              <a:pathLst>
                <a:path w="519" h="310">
                  <a:moveTo>
                    <a:pt x="0" y="297"/>
                  </a:moveTo>
                  <a:lnTo>
                    <a:pt x="256" y="0"/>
                  </a:lnTo>
                  <a:lnTo>
                    <a:pt x="518" y="309"/>
                  </a:lnTo>
                </a:path>
              </a:pathLst>
            </a:custGeom>
            <a:grpFill/>
            <a:ln w="47386"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46" name="Line 25"/>
            <p:cNvSpPr>
              <a:spLocks noChangeShapeType="1"/>
            </p:cNvSpPr>
            <p:nvPr/>
          </p:nvSpPr>
          <p:spPr bwMode="auto">
            <a:xfrm>
              <a:off x="4052" y="517"/>
              <a:ext cx="144" cy="0"/>
            </a:xfrm>
            <a:prstGeom prst="line">
              <a:avLst/>
            </a:prstGeom>
            <a:grpFill/>
            <a:ln w="47371">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47" name="Line 26"/>
            <p:cNvSpPr>
              <a:spLocks noChangeShapeType="1"/>
            </p:cNvSpPr>
            <p:nvPr/>
          </p:nvSpPr>
          <p:spPr bwMode="auto">
            <a:xfrm>
              <a:off x="4421" y="521"/>
              <a:ext cx="144" cy="0"/>
            </a:xfrm>
            <a:prstGeom prst="line">
              <a:avLst/>
            </a:prstGeom>
            <a:grpFill/>
            <a:ln w="47371">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48" name="Line 27"/>
            <p:cNvSpPr>
              <a:spLocks noChangeShapeType="1"/>
            </p:cNvSpPr>
            <p:nvPr/>
          </p:nvSpPr>
          <p:spPr bwMode="auto">
            <a:xfrm flipH="1">
              <a:off x="4161" y="508"/>
              <a:ext cx="266" cy="1313"/>
            </a:xfrm>
            <a:prstGeom prst="line">
              <a:avLst/>
            </a:prstGeom>
            <a:grpFill/>
            <a:ln w="47386">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49" name="Line 28"/>
            <p:cNvSpPr>
              <a:spLocks noChangeShapeType="1"/>
            </p:cNvSpPr>
            <p:nvPr/>
          </p:nvSpPr>
          <p:spPr bwMode="auto">
            <a:xfrm>
              <a:off x="4184" y="504"/>
              <a:ext cx="265" cy="1313"/>
            </a:xfrm>
            <a:prstGeom prst="line">
              <a:avLst/>
            </a:prstGeom>
            <a:grpFill/>
            <a:ln w="47386">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grpSp>
      <p:sp>
        <p:nvSpPr>
          <p:cNvPr id="50" name="TextBox 3"/>
          <p:cNvSpPr txBox="1">
            <a:spLocks noChangeArrowheads="1"/>
          </p:cNvSpPr>
          <p:nvPr/>
        </p:nvSpPr>
        <p:spPr bwMode="auto">
          <a:xfrm>
            <a:off x="7391063" y="5484680"/>
            <a:ext cx="1747495" cy="1384995"/>
          </a:xfrm>
          <a:prstGeom prst="rect">
            <a:avLst/>
          </a:prstGeom>
          <a:solidFill>
            <a:srgbClr val="FFFF00"/>
          </a:solidFill>
          <a:ln w="19050">
            <a:solidFill>
              <a:srgbClr val="0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en-US" sz="1400" b="1" kern="0" dirty="0">
                <a:solidFill>
                  <a:srgbClr val="000000"/>
                </a:solidFill>
                <a:latin typeface="Calibri" pitchFamily="34" charset="0"/>
              </a:rPr>
              <a:t>F</a:t>
            </a:r>
            <a:r>
              <a:rPr lang="en-US" altLang="en-US" sz="1200" b="1" kern="0" dirty="0">
                <a:solidFill>
                  <a:srgbClr val="000000"/>
                </a:solidFill>
                <a:latin typeface="Calibri" pitchFamily="34" charset="0"/>
              </a:rPr>
              <a:t>- Cruise Formation</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itchFamily="34" charset="0"/>
              </a:rPr>
              <a:t>A</a:t>
            </a:r>
            <a:r>
              <a:rPr kumimoji="0" lang="en-US" altLang="en-US" sz="1200" b="1" i="0" u="none" strike="noStrike" kern="0" cap="none" spc="0" normalizeH="0" baseline="0" noProof="0" dirty="0">
                <a:ln>
                  <a:noFill/>
                </a:ln>
                <a:solidFill>
                  <a:srgbClr val="000000"/>
                </a:solidFill>
                <a:effectLst/>
                <a:uLnTx/>
                <a:uFillTx/>
                <a:latin typeface="Calibri" pitchFamily="34" charset="0"/>
              </a:rPr>
              <a:t>- 100KIAS, 900’MSL</a:t>
            </a:r>
          </a:p>
          <a:p>
            <a:pPr marL="0" marR="0" lvl="0" indent="0" defTabSz="914400" eaLnBrk="1" fontAlgn="base" latinLnBrk="0" hangingPunct="1">
              <a:lnSpc>
                <a:spcPct val="100000"/>
              </a:lnSpc>
              <a:spcBef>
                <a:spcPct val="0"/>
              </a:spcBef>
              <a:spcAft>
                <a:spcPct val="0"/>
              </a:spcAft>
              <a:buClrTx/>
              <a:buSzTx/>
              <a:buFontTx/>
              <a:buNone/>
              <a:tabLst/>
              <a:defRPr/>
            </a:pPr>
            <a:r>
              <a:rPr lang="en-US" altLang="en-US" sz="1400" b="1" kern="0" dirty="0">
                <a:solidFill>
                  <a:srgbClr val="000000"/>
                </a:solidFill>
                <a:latin typeface="Calibri" pitchFamily="34" charset="0"/>
              </a:rPr>
              <a:t>L</a:t>
            </a:r>
            <a:r>
              <a:rPr lang="en-US" altLang="en-US" sz="1200" b="1" kern="0" dirty="0">
                <a:solidFill>
                  <a:srgbClr val="000000"/>
                </a:solidFill>
                <a:latin typeface="Calibri" pitchFamily="34" charset="0"/>
              </a:rPr>
              <a:t>-Normal Lighting</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itchFamily="34" charset="0"/>
              </a:rPr>
              <a:t>C</a:t>
            </a:r>
            <a:r>
              <a:rPr kumimoji="0" lang="en-US" altLang="en-US" sz="1200" b="1" i="0" u="none" strike="noStrike" kern="0" cap="none" spc="0" normalizeH="0" baseline="0" noProof="0" dirty="0">
                <a:ln>
                  <a:noFill/>
                </a:ln>
                <a:solidFill>
                  <a:srgbClr val="000000"/>
                </a:solidFill>
                <a:effectLst/>
                <a:uLnTx/>
                <a:uFillTx/>
                <a:latin typeface="Calibri" pitchFamily="34" charset="0"/>
              </a:rPr>
              <a:t>- BTN 4, 121.95, 0100</a:t>
            </a:r>
            <a:endParaRPr lang="en-US" altLang="en-US" sz="1200" b="1" kern="0" dirty="0">
              <a:solidFill>
                <a:srgbClr val="000000"/>
              </a:solidFill>
              <a:latin typeface="Calibri"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itchFamily="34" charset="0"/>
              </a:rPr>
              <a:t>O</a:t>
            </a:r>
            <a:r>
              <a:rPr kumimoji="0" lang="en-US" altLang="en-US" sz="1200" b="1" i="0" u="none" strike="noStrike" kern="0" cap="none" spc="0" normalizeH="0" baseline="0" noProof="0" dirty="0">
                <a:ln>
                  <a:noFill/>
                </a:ln>
                <a:solidFill>
                  <a:srgbClr val="000000"/>
                </a:solidFill>
                <a:effectLst/>
                <a:uLnTx/>
                <a:uFillTx/>
                <a:latin typeface="Calibri" pitchFamily="34" charset="0"/>
              </a:rPr>
              <a:t>:</a:t>
            </a:r>
            <a:r>
              <a:rPr kumimoji="0" lang="en-US" altLang="en-US" sz="1200" b="1" i="0" u="none" strike="noStrike" kern="0" cap="none" spc="0" normalizeH="0" noProof="0" dirty="0">
                <a:ln>
                  <a:noFill/>
                </a:ln>
                <a:solidFill>
                  <a:srgbClr val="000000"/>
                </a:solidFill>
                <a:effectLst/>
                <a:uLnTx/>
                <a:uFillTx/>
                <a:latin typeface="Calibri" pitchFamily="34" charset="0"/>
              </a:rPr>
              <a:t> KNSE, MX Pattern</a:t>
            </a:r>
          </a:p>
          <a:p>
            <a:pPr marL="0" marR="0" lvl="0" indent="0" defTabSz="914400" eaLnBrk="1" fontAlgn="base" latinLnBrk="0" hangingPunct="1">
              <a:lnSpc>
                <a:spcPct val="100000"/>
              </a:lnSpc>
              <a:spcBef>
                <a:spcPct val="0"/>
              </a:spcBef>
              <a:spcAft>
                <a:spcPct val="0"/>
              </a:spcAft>
              <a:buClrTx/>
              <a:buSzTx/>
              <a:buFontTx/>
              <a:buNone/>
              <a:tabLst/>
              <a:defRPr/>
            </a:pPr>
            <a:r>
              <a:rPr lang="en-US" altLang="en-US" sz="1400" b="1" kern="0" baseline="0" dirty="0">
                <a:solidFill>
                  <a:srgbClr val="000000"/>
                </a:solidFill>
                <a:latin typeface="Calibri" pitchFamily="34" charset="0"/>
              </a:rPr>
              <a:t>N</a:t>
            </a:r>
            <a:r>
              <a:rPr lang="en-US" altLang="en-US" sz="1200" b="1" kern="0" baseline="0" dirty="0">
                <a:solidFill>
                  <a:srgbClr val="000000"/>
                </a:solidFill>
                <a:latin typeface="Calibri" pitchFamily="34" charset="0"/>
              </a:rPr>
              <a:t>:</a:t>
            </a:r>
            <a:r>
              <a:rPr lang="en-US" altLang="en-US" sz="1200" b="1" kern="0" dirty="0">
                <a:solidFill>
                  <a:srgbClr val="000000"/>
                </a:solidFill>
                <a:latin typeface="Calibri" pitchFamily="34" charset="0"/>
              </a:rPr>
              <a:t> GTN Route</a:t>
            </a:r>
            <a:endParaRPr kumimoji="0" lang="en-US" altLang="en-US" sz="1200" b="1"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344465783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effectLst/>
              </a:rPr>
              <a:t>Routing</a:t>
            </a:r>
          </a:p>
        </p:txBody>
      </p:sp>
      <p:sp>
        <p:nvSpPr>
          <p:cNvPr id="7" name="Text Placeholder 6"/>
          <p:cNvSpPr>
            <a:spLocks noGrp="1"/>
          </p:cNvSpPr>
          <p:nvPr>
            <p:ph type="body" idx="1"/>
          </p:nvPr>
        </p:nvSpPr>
        <p:spPr>
          <a:xfrm>
            <a:off x="685800" y="1295400"/>
            <a:ext cx="7848600" cy="4791076"/>
          </a:xfrm>
        </p:spPr>
        <p:txBody>
          <a:bodyPr>
            <a:normAutofit/>
          </a:bodyPr>
          <a:lstStyle/>
          <a:p>
            <a:pPr marL="0" indent="0" algn="ctr">
              <a:buNone/>
            </a:pPr>
            <a:r>
              <a:rPr lang="en-US" dirty="0">
                <a:solidFill>
                  <a:srgbClr val="FF0000"/>
                </a:solidFill>
              </a:rPr>
              <a:t>USE YOUR JOG AIR to Brief routing</a:t>
            </a:r>
          </a:p>
          <a:p>
            <a:pPr marL="0" indent="0" algn="ctr">
              <a:buNone/>
            </a:pPr>
            <a:r>
              <a:rPr lang="en-US" dirty="0">
                <a:solidFill>
                  <a:srgbClr val="FF0000"/>
                </a:solidFill>
              </a:rPr>
              <a:t>Use Canned Scenarios for mission overview</a:t>
            </a:r>
          </a:p>
          <a:p>
            <a:pPr marL="0" indent="0" algn="ctr">
              <a:buNone/>
            </a:pPr>
            <a:r>
              <a:rPr lang="en-US" dirty="0">
                <a:solidFill>
                  <a:srgbClr val="FF0000"/>
                </a:solidFill>
              </a:rPr>
              <a:t>Remember to contact IP night prior for routing guidance</a:t>
            </a:r>
          </a:p>
        </p:txBody>
      </p:sp>
    </p:spTree>
    <p:extLst>
      <p:ext uri="{BB962C8B-B14F-4D97-AF65-F5344CB8AC3E}">
        <p14:creationId xmlns:p14="http://schemas.microsoft.com/office/powerpoint/2010/main" val="165680476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6937" y="2538575"/>
            <a:ext cx="4886325" cy="3662204"/>
          </a:xfrm>
          <a:prstGeom prst="rect">
            <a:avLst/>
          </a:prstGeom>
        </p:spPr>
      </p:pic>
      <p:sp>
        <p:nvSpPr>
          <p:cNvPr id="6" name="Title 5"/>
          <p:cNvSpPr>
            <a:spLocks noGrp="1"/>
          </p:cNvSpPr>
          <p:nvPr>
            <p:ph type="title"/>
          </p:nvPr>
        </p:nvSpPr>
        <p:spPr/>
        <p:txBody>
          <a:bodyPr/>
          <a:lstStyle/>
          <a:p>
            <a:r>
              <a:rPr lang="en-US" dirty="0">
                <a:effectLst/>
              </a:rPr>
              <a:t>LZ DIAGRAM</a:t>
            </a:r>
          </a:p>
        </p:txBody>
      </p:sp>
      <p:sp>
        <p:nvSpPr>
          <p:cNvPr id="7" name="Text Placeholder 6"/>
          <p:cNvSpPr>
            <a:spLocks noGrp="1"/>
          </p:cNvSpPr>
          <p:nvPr>
            <p:ph type="body" idx="1"/>
          </p:nvPr>
        </p:nvSpPr>
        <p:spPr>
          <a:xfrm>
            <a:off x="609600" y="1219200"/>
            <a:ext cx="7848600" cy="4791076"/>
          </a:xfrm>
        </p:spPr>
        <p:txBody>
          <a:bodyPr>
            <a:normAutofit/>
          </a:bodyPr>
          <a:lstStyle/>
          <a:p>
            <a:pPr marL="0" indent="0" algn="ctr">
              <a:buNone/>
            </a:pPr>
            <a:r>
              <a:rPr lang="en-US" dirty="0">
                <a:solidFill>
                  <a:srgbClr val="FF0000"/>
                </a:solidFill>
              </a:rPr>
              <a:t>INSERT LZ Diagram HERE FOR APPROPRIATE DESTINATION AIRFIELD</a:t>
            </a:r>
          </a:p>
          <a:p>
            <a:pPr algn="ctr"/>
            <a:r>
              <a:rPr lang="en-US" dirty="0">
                <a:solidFill>
                  <a:srgbClr val="FF0000"/>
                </a:solidFill>
              </a:rPr>
              <a:t>Be prepared to discuss exactly WHERE you will land</a:t>
            </a:r>
          </a:p>
        </p:txBody>
      </p:sp>
      <p:sp>
        <p:nvSpPr>
          <p:cNvPr id="3" name="TextBox 2"/>
          <p:cNvSpPr txBox="1"/>
          <p:nvPr/>
        </p:nvSpPr>
        <p:spPr>
          <a:xfrm rot="19634649">
            <a:off x="2499703" y="3934454"/>
            <a:ext cx="4373193"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0000"/>
                </a:solidFill>
                <a:effectLst/>
                <a:uFillTx/>
                <a:latin typeface="Arial"/>
                <a:ea typeface="Arial"/>
                <a:cs typeface="Arial"/>
                <a:sym typeface="Arial"/>
              </a:rPr>
              <a:t>SAMPLE</a:t>
            </a:r>
            <a:r>
              <a:rPr kumimoji="0" lang="en-US" sz="3200" b="1" i="0" u="none" strike="noStrike" cap="none" spc="0" normalizeH="0" dirty="0">
                <a:ln>
                  <a:noFill/>
                </a:ln>
                <a:solidFill>
                  <a:srgbClr val="FF0000"/>
                </a:solidFill>
                <a:effectLst/>
                <a:uFillTx/>
                <a:latin typeface="Arial"/>
                <a:ea typeface="Arial"/>
                <a:cs typeface="Arial"/>
                <a:sym typeface="Arial"/>
              </a:rPr>
              <a:t> KCQF GRG</a:t>
            </a:r>
            <a:endParaRPr kumimoji="0" lang="en-US" sz="3200" b="1" i="0" u="none" strike="noStrike" cap="none" spc="0" normalizeH="0" baseline="0" dirty="0">
              <a:ln>
                <a:noFill/>
              </a:ln>
              <a:solidFill>
                <a:srgbClr val="FF0000"/>
              </a:solidFill>
              <a:effectLst/>
              <a:uFillTx/>
              <a:latin typeface="Arial"/>
              <a:ea typeface="Arial"/>
              <a:cs typeface="Arial"/>
              <a:sym typeface="Arial"/>
            </a:endParaRPr>
          </a:p>
        </p:txBody>
      </p:sp>
    </p:spTree>
    <p:extLst>
      <p:ext uri="{BB962C8B-B14F-4D97-AF65-F5344CB8AC3E}">
        <p14:creationId xmlns:p14="http://schemas.microsoft.com/office/powerpoint/2010/main" val="168127961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srcRect l="22039" t="17723" r="30461" b="14129"/>
          <a:stretch/>
        </p:blipFill>
        <p:spPr>
          <a:xfrm>
            <a:off x="0" y="0"/>
            <a:ext cx="9131118" cy="6858000"/>
          </a:xfrm>
          <a:prstGeom prst="rect">
            <a:avLst/>
          </a:prstGeom>
        </p:spPr>
      </p:pic>
      <p:grpSp>
        <p:nvGrpSpPr>
          <p:cNvPr id="24" name="Group 23"/>
          <p:cNvGrpSpPr/>
          <p:nvPr/>
        </p:nvGrpSpPr>
        <p:grpSpPr>
          <a:xfrm>
            <a:off x="7766958" y="713555"/>
            <a:ext cx="1377042" cy="1146779"/>
            <a:chOff x="-2819400" y="166108"/>
            <a:chExt cx="1377042" cy="1146779"/>
          </a:xfrm>
        </p:grpSpPr>
        <p:sp>
          <p:nvSpPr>
            <p:cNvPr id="25" name="Rectangle 24"/>
            <p:cNvSpPr/>
            <p:nvPr/>
          </p:nvSpPr>
          <p:spPr>
            <a:xfrm>
              <a:off x="-2734628" y="188852"/>
              <a:ext cx="1247775" cy="1124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6" name="Group 25"/>
            <p:cNvGrpSpPr/>
            <p:nvPr/>
          </p:nvGrpSpPr>
          <p:grpSpPr>
            <a:xfrm>
              <a:off x="-2819400" y="166108"/>
              <a:ext cx="1377042" cy="1051298"/>
              <a:chOff x="-1508760" y="313191"/>
              <a:chExt cx="1377042" cy="1292903"/>
            </a:xfrm>
            <a:noFill/>
          </p:grpSpPr>
          <p:grpSp>
            <p:nvGrpSpPr>
              <p:cNvPr id="28" name="Group 27"/>
              <p:cNvGrpSpPr/>
              <p:nvPr/>
            </p:nvGrpSpPr>
            <p:grpSpPr>
              <a:xfrm>
                <a:off x="-1219200" y="313191"/>
                <a:ext cx="838200" cy="1102268"/>
                <a:chOff x="-1219200" y="313191"/>
                <a:chExt cx="838200" cy="1102268"/>
              </a:xfrm>
              <a:grpFill/>
            </p:grpSpPr>
            <p:sp>
              <p:nvSpPr>
                <p:cNvPr id="40" name="Oval 39"/>
                <p:cNvSpPr/>
                <p:nvPr/>
              </p:nvSpPr>
              <p:spPr>
                <a:xfrm>
                  <a:off x="-1219200" y="554090"/>
                  <a:ext cx="838200" cy="86136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41" name="Straight Connector 40"/>
                <p:cNvCxnSpPr>
                  <a:stCxn id="40" idx="0"/>
                </p:cNvCxnSpPr>
                <p:nvPr/>
              </p:nvCxnSpPr>
              <p:spPr>
                <a:xfrm flipV="1">
                  <a:off x="-800100" y="313191"/>
                  <a:ext cx="0" cy="240899"/>
                </a:xfrm>
                <a:prstGeom prst="line">
                  <a:avLst/>
                </a:prstGeom>
                <a:grpFill/>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a:stCxn id="40" idx="0"/>
                <a:endCxn id="40" idx="4"/>
              </p:cNvCxnSpPr>
              <p:nvPr/>
            </p:nvCxnSpPr>
            <p:spPr>
              <a:xfrm>
                <a:off x="-800100" y="554090"/>
                <a:ext cx="0" cy="86136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0" idx="2"/>
                <a:endCxn id="40" idx="6"/>
              </p:cNvCxnSpPr>
              <p:nvPr/>
            </p:nvCxnSpPr>
            <p:spPr>
              <a:xfrm>
                <a:off x="-1219200" y="984775"/>
                <a:ext cx="8382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0" idx="3"/>
                <a:endCxn id="40" idx="7"/>
              </p:cNvCxnSpPr>
              <p:nvPr/>
            </p:nvCxnSpPr>
            <p:spPr>
              <a:xfrm flipV="1">
                <a:off x="-1096448" y="680235"/>
                <a:ext cx="592696" cy="60907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40" idx="5"/>
                <a:endCxn id="40" idx="1"/>
              </p:cNvCxnSpPr>
              <p:nvPr/>
            </p:nvCxnSpPr>
            <p:spPr>
              <a:xfrm flipH="1" flipV="1">
                <a:off x="-1096448" y="680235"/>
                <a:ext cx="592696" cy="60907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7850" y="527050"/>
                <a:ext cx="300082" cy="215444"/>
              </a:xfrm>
              <a:prstGeom prst="rect">
                <a:avLst/>
              </a:prstGeom>
              <a:grpFill/>
            </p:spPr>
            <p:txBody>
              <a:bodyPr wrap="none">
                <a:spAutoFit/>
              </a:bodyPr>
              <a:lstStyle/>
              <a:p>
                <a:pPr>
                  <a:defRPr/>
                </a:pPr>
                <a:r>
                  <a:rPr lang="en-US" sz="800" dirty="0">
                    <a:solidFill>
                      <a:srgbClr val="000000"/>
                    </a:solidFill>
                    <a:latin typeface="Arial"/>
                  </a:rPr>
                  <a:t>45</a:t>
                </a:r>
              </a:p>
            </p:txBody>
          </p:sp>
          <p:sp>
            <p:nvSpPr>
              <p:cNvPr id="34" name="TextBox 33"/>
              <p:cNvSpPr txBox="1"/>
              <p:nvPr/>
            </p:nvSpPr>
            <p:spPr>
              <a:xfrm>
                <a:off x="-431800" y="869950"/>
                <a:ext cx="300082" cy="215444"/>
              </a:xfrm>
              <a:prstGeom prst="rect">
                <a:avLst/>
              </a:prstGeom>
              <a:grpFill/>
            </p:spPr>
            <p:txBody>
              <a:bodyPr wrap="none">
                <a:spAutoFit/>
              </a:bodyPr>
              <a:lstStyle/>
              <a:p>
                <a:pPr>
                  <a:defRPr/>
                </a:pPr>
                <a:r>
                  <a:rPr lang="en-US" sz="800" dirty="0">
                    <a:solidFill>
                      <a:srgbClr val="000000"/>
                    </a:solidFill>
                    <a:latin typeface="Arial"/>
                  </a:rPr>
                  <a:t>90</a:t>
                </a:r>
              </a:p>
            </p:txBody>
          </p:sp>
          <p:sp>
            <p:nvSpPr>
              <p:cNvPr id="35" name="TextBox 34"/>
              <p:cNvSpPr txBox="1"/>
              <p:nvPr/>
            </p:nvSpPr>
            <p:spPr>
              <a:xfrm>
                <a:off x="-577850" y="1232356"/>
                <a:ext cx="357790" cy="215444"/>
              </a:xfrm>
              <a:prstGeom prst="rect">
                <a:avLst/>
              </a:prstGeom>
              <a:grpFill/>
            </p:spPr>
            <p:txBody>
              <a:bodyPr wrap="none">
                <a:spAutoFit/>
              </a:bodyPr>
              <a:lstStyle/>
              <a:p>
                <a:pPr>
                  <a:defRPr/>
                </a:pPr>
                <a:r>
                  <a:rPr lang="en-US" sz="800" dirty="0">
                    <a:solidFill>
                      <a:srgbClr val="000000"/>
                    </a:solidFill>
                    <a:latin typeface="Arial"/>
                  </a:rPr>
                  <a:t>135</a:t>
                </a:r>
              </a:p>
            </p:txBody>
          </p:sp>
          <p:sp>
            <p:nvSpPr>
              <p:cNvPr id="36" name="TextBox 35"/>
              <p:cNvSpPr txBox="1"/>
              <p:nvPr/>
            </p:nvSpPr>
            <p:spPr>
              <a:xfrm>
                <a:off x="-980090" y="1390650"/>
                <a:ext cx="357790" cy="215444"/>
              </a:xfrm>
              <a:prstGeom prst="rect">
                <a:avLst/>
              </a:prstGeom>
              <a:grpFill/>
            </p:spPr>
            <p:txBody>
              <a:bodyPr wrap="none">
                <a:spAutoFit/>
              </a:bodyPr>
              <a:lstStyle/>
              <a:p>
                <a:pPr>
                  <a:defRPr/>
                </a:pPr>
                <a:r>
                  <a:rPr lang="en-US" sz="800" dirty="0">
                    <a:solidFill>
                      <a:srgbClr val="000000"/>
                    </a:solidFill>
                    <a:latin typeface="Arial"/>
                  </a:rPr>
                  <a:t>180</a:t>
                </a:r>
              </a:p>
            </p:txBody>
          </p:sp>
          <p:sp>
            <p:nvSpPr>
              <p:cNvPr id="37" name="TextBox 36"/>
              <p:cNvSpPr txBox="1"/>
              <p:nvPr/>
            </p:nvSpPr>
            <p:spPr>
              <a:xfrm>
                <a:off x="-1369630" y="1250950"/>
                <a:ext cx="357790" cy="215444"/>
              </a:xfrm>
              <a:prstGeom prst="rect">
                <a:avLst/>
              </a:prstGeom>
              <a:grpFill/>
            </p:spPr>
            <p:txBody>
              <a:bodyPr wrap="none">
                <a:spAutoFit/>
              </a:bodyPr>
              <a:lstStyle/>
              <a:p>
                <a:pPr>
                  <a:defRPr/>
                </a:pPr>
                <a:r>
                  <a:rPr lang="en-US" sz="800" dirty="0">
                    <a:solidFill>
                      <a:srgbClr val="000000"/>
                    </a:solidFill>
                    <a:latin typeface="Arial"/>
                  </a:rPr>
                  <a:t>225</a:t>
                </a:r>
              </a:p>
            </p:txBody>
          </p:sp>
          <p:sp>
            <p:nvSpPr>
              <p:cNvPr id="38" name="TextBox 37"/>
              <p:cNvSpPr txBox="1"/>
              <p:nvPr/>
            </p:nvSpPr>
            <p:spPr>
              <a:xfrm>
                <a:off x="-1508760" y="879187"/>
                <a:ext cx="357790" cy="215444"/>
              </a:xfrm>
              <a:prstGeom prst="rect">
                <a:avLst/>
              </a:prstGeom>
              <a:grpFill/>
            </p:spPr>
            <p:txBody>
              <a:bodyPr wrap="none">
                <a:spAutoFit/>
              </a:bodyPr>
              <a:lstStyle/>
              <a:p>
                <a:pPr>
                  <a:defRPr/>
                </a:pPr>
                <a:r>
                  <a:rPr lang="en-US" sz="800" dirty="0">
                    <a:solidFill>
                      <a:srgbClr val="000000"/>
                    </a:solidFill>
                    <a:latin typeface="Arial"/>
                  </a:rPr>
                  <a:t>270</a:t>
                </a:r>
              </a:p>
            </p:txBody>
          </p:sp>
          <p:sp>
            <p:nvSpPr>
              <p:cNvPr id="39" name="TextBox 38"/>
              <p:cNvSpPr txBox="1"/>
              <p:nvPr/>
            </p:nvSpPr>
            <p:spPr>
              <a:xfrm>
                <a:off x="-1375235" y="501264"/>
                <a:ext cx="357790" cy="215444"/>
              </a:xfrm>
              <a:prstGeom prst="rect">
                <a:avLst/>
              </a:prstGeom>
              <a:grpFill/>
            </p:spPr>
            <p:txBody>
              <a:bodyPr wrap="none">
                <a:spAutoFit/>
              </a:bodyPr>
              <a:lstStyle/>
              <a:p>
                <a:pPr>
                  <a:defRPr/>
                </a:pPr>
                <a:r>
                  <a:rPr lang="en-US" sz="800" dirty="0">
                    <a:solidFill>
                      <a:srgbClr val="000000"/>
                    </a:solidFill>
                    <a:latin typeface="Arial"/>
                  </a:rPr>
                  <a:t>315</a:t>
                </a:r>
              </a:p>
            </p:txBody>
          </p:sp>
        </p:grpSp>
        <p:sp>
          <p:nvSpPr>
            <p:cNvPr id="27" name="TextBox 43"/>
            <p:cNvSpPr txBox="1">
              <a:spLocks noChangeArrowheads="1"/>
            </p:cNvSpPr>
            <p:nvPr/>
          </p:nvSpPr>
          <p:spPr bwMode="auto">
            <a:xfrm>
              <a:off x="-2398966" y="1143610"/>
              <a:ext cx="60785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500" dirty="0">
                  <a:solidFill>
                    <a:srgbClr val="000000"/>
                  </a:solidFill>
                </a:rPr>
                <a:t>MAG VAR -2.0</a:t>
              </a:r>
            </a:p>
          </p:txBody>
        </p:sp>
      </p:grpSp>
      <p:sp>
        <p:nvSpPr>
          <p:cNvPr id="63" name="Text Box 10"/>
          <p:cNvSpPr txBox="1">
            <a:spLocks noChangeArrowheads="1"/>
          </p:cNvSpPr>
          <p:nvPr/>
        </p:nvSpPr>
        <p:spPr bwMode="auto">
          <a:xfrm>
            <a:off x="4039523" y="6082209"/>
            <a:ext cx="1219200" cy="469359"/>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itchFamily="34" charset="0"/>
              </a:rPr>
              <a:t>INGRESS </a:t>
            </a:r>
            <a:r>
              <a:rPr lang="en-US" altLang="en-US" sz="1400" b="1" kern="0" noProof="0" dirty="0">
                <a:solidFill>
                  <a:srgbClr val="000000"/>
                </a:solidFill>
                <a:latin typeface="Calibri" pitchFamily="34" charset="0"/>
              </a:rPr>
              <a:t>051</a:t>
            </a:r>
            <a:r>
              <a:rPr kumimoji="0" lang="en-US" altLang="en-US" sz="1400" b="1" i="0" u="none" strike="noStrike" kern="0" cap="none" spc="0" normalizeH="0" baseline="0" noProof="0" dirty="0">
                <a:ln>
                  <a:noFill/>
                </a:ln>
                <a:solidFill>
                  <a:srgbClr val="000000"/>
                </a:solidFill>
                <a:effectLst/>
                <a:uLnTx/>
                <a:uFillTx/>
                <a:latin typeface="Calibri" pitchFamily="34"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050" b="1" kern="0" dirty="0">
                <a:solidFill>
                  <a:srgbClr val="000000"/>
                </a:solidFill>
                <a:latin typeface="Calibri" pitchFamily="34" charset="0"/>
              </a:rPr>
              <a:t>FROM IGOR</a:t>
            </a:r>
            <a:endParaRPr kumimoji="0" lang="en-US" altLang="en-US" sz="1050" b="1" i="0" u="none" strike="noStrike" kern="0" cap="none" spc="0" normalizeH="0" baseline="0" noProof="0" dirty="0">
              <a:ln>
                <a:noFill/>
              </a:ln>
              <a:solidFill>
                <a:srgbClr val="000000"/>
              </a:solidFill>
              <a:effectLst/>
              <a:uLnTx/>
              <a:uFillTx/>
              <a:latin typeface="Calibri" pitchFamily="34" charset="0"/>
            </a:endParaRPr>
          </a:p>
        </p:txBody>
      </p:sp>
      <p:grpSp>
        <p:nvGrpSpPr>
          <p:cNvPr id="70" name="Group 173"/>
          <p:cNvGrpSpPr>
            <a:grpSpLocks noChangeAspect="1"/>
          </p:cNvGrpSpPr>
          <p:nvPr/>
        </p:nvGrpSpPr>
        <p:grpSpPr bwMode="auto">
          <a:xfrm rot="2435787">
            <a:off x="3555819" y="5502187"/>
            <a:ext cx="399982" cy="1239249"/>
            <a:chOff x="4048" y="213"/>
            <a:chExt cx="519" cy="1608"/>
          </a:xfrm>
          <a:solidFill>
            <a:srgbClr val="00B050"/>
          </a:solidFill>
        </p:grpSpPr>
        <p:sp>
          <p:nvSpPr>
            <p:cNvPr id="71" name="Freeform 24"/>
            <p:cNvSpPr>
              <a:spLocks/>
            </p:cNvSpPr>
            <p:nvPr/>
          </p:nvSpPr>
          <p:spPr bwMode="auto">
            <a:xfrm>
              <a:off x="4048" y="213"/>
              <a:ext cx="519" cy="310"/>
            </a:xfrm>
            <a:custGeom>
              <a:avLst/>
              <a:gdLst>
                <a:gd name="T0" fmla="*/ 0 w 519"/>
                <a:gd name="T1" fmla="*/ 297 h 310"/>
                <a:gd name="T2" fmla="*/ 256 w 519"/>
                <a:gd name="T3" fmla="*/ 0 h 310"/>
                <a:gd name="T4" fmla="*/ 518 w 519"/>
                <a:gd name="T5" fmla="*/ 309 h 310"/>
                <a:gd name="T6" fmla="*/ 0 60000 65536"/>
                <a:gd name="T7" fmla="*/ 0 60000 65536"/>
                <a:gd name="T8" fmla="*/ 0 60000 65536"/>
              </a:gdLst>
              <a:ahLst/>
              <a:cxnLst>
                <a:cxn ang="T6">
                  <a:pos x="T0" y="T1"/>
                </a:cxn>
                <a:cxn ang="T7">
                  <a:pos x="T2" y="T3"/>
                </a:cxn>
                <a:cxn ang="T8">
                  <a:pos x="T4" y="T5"/>
                </a:cxn>
              </a:cxnLst>
              <a:rect l="0" t="0" r="r" b="b"/>
              <a:pathLst>
                <a:path w="519" h="310">
                  <a:moveTo>
                    <a:pt x="0" y="297"/>
                  </a:moveTo>
                  <a:lnTo>
                    <a:pt x="256" y="0"/>
                  </a:lnTo>
                  <a:lnTo>
                    <a:pt x="518" y="309"/>
                  </a:lnTo>
                </a:path>
              </a:pathLst>
            </a:custGeom>
            <a:grpFill/>
            <a:ln w="47386"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2" name="Line 25"/>
            <p:cNvSpPr>
              <a:spLocks noChangeShapeType="1"/>
            </p:cNvSpPr>
            <p:nvPr/>
          </p:nvSpPr>
          <p:spPr bwMode="auto">
            <a:xfrm>
              <a:off x="4052" y="517"/>
              <a:ext cx="144" cy="0"/>
            </a:xfrm>
            <a:prstGeom prst="line">
              <a:avLst/>
            </a:prstGeom>
            <a:grpFill/>
            <a:ln w="47371">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3" name="Line 26"/>
            <p:cNvSpPr>
              <a:spLocks noChangeShapeType="1"/>
            </p:cNvSpPr>
            <p:nvPr/>
          </p:nvSpPr>
          <p:spPr bwMode="auto">
            <a:xfrm>
              <a:off x="4421" y="521"/>
              <a:ext cx="144" cy="0"/>
            </a:xfrm>
            <a:prstGeom prst="line">
              <a:avLst/>
            </a:prstGeom>
            <a:grpFill/>
            <a:ln w="47371">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4" name="Line 27"/>
            <p:cNvSpPr>
              <a:spLocks noChangeShapeType="1"/>
            </p:cNvSpPr>
            <p:nvPr/>
          </p:nvSpPr>
          <p:spPr bwMode="auto">
            <a:xfrm flipH="1">
              <a:off x="4161" y="508"/>
              <a:ext cx="266" cy="1313"/>
            </a:xfrm>
            <a:prstGeom prst="line">
              <a:avLst/>
            </a:prstGeom>
            <a:grpFill/>
            <a:ln w="47386">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5" name="Line 28"/>
            <p:cNvSpPr>
              <a:spLocks noChangeShapeType="1"/>
            </p:cNvSpPr>
            <p:nvPr/>
          </p:nvSpPr>
          <p:spPr bwMode="auto">
            <a:xfrm>
              <a:off x="4184" y="504"/>
              <a:ext cx="265" cy="1313"/>
            </a:xfrm>
            <a:prstGeom prst="line">
              <a:avLst/>
            </a:prstGeom>
            <a:grpFill/>
            <a:ln w="47386">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grpSp>
      <p:sp>
        <p:nvSpPr>
          <p:cNvPr id="76" name="TextBox 3"/>
          <p:cNvSpPr txBox="1">
            <a:spLocks noChangeArrowheads="1"/>
          </p:cNvSpPr>
          <p:nvPr/>
        </p:nvSpPr>
        <p:spPr bwMode="auto">
          <a:xfrm>
            <a:off x="7853142" y="14664"/>
            <a:ext cx="1295400" cy="276999"/>
          </a:xfrm>
          <a:prstGeom prst="rect">
            <a:avLst/>
          </a:prstGeom>
          <a:solidFill>
            <a:srgbClr val="FFFF00"/>
          </a:solidFill>
          <a:ln w="19050">
            <a:solidFill>
              <a:srgbClr val="0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200" b="1" kern="0" dirty="0">
                <a:solidFill>
                  <a:srgbClr val="000000"/>
                </a:solidFill>
                <a:latin typeface="Calibri" pitchFamily="34" charset="0"/>
              </a:rPr>
              <a:t>SOUTH WHITING</a:t>
            </a:r>
            <a:endParaRPr kumimoji="0" lang="en-US" altLang="en-US" sz="1200" b="1" i="0" u="none" strike="noStrike" kern="0" cap="none" spc="0" normalizeH="0" baseline="0" noProof="0" dirty="0">
              <a:ln>
                <a:noFill/>
              </a:ln>
              <a:solidFill>
                <a:srgbClr val="000000"/>
              </a:solidFill>
              <a:effectLst/>
              <a:uLnTx/>
              <a:uFillTx/>
              <a:latin typeface="Calibri" pitchFamily="34" charset="0"/>
            </a:endParaRPr>
          </a:p>
        </p:txBody>
      </p:sp>
      <p:sp>
        <p:nvSpPr>
          <p:cNvPr id="77" name="Rectangle 76"/>
          <p:cNvSpPr/>
          <p:nvPr/>
        </p:nvSpPr>
        <p:spPr>
          <a:xfrm>
            <a:off x="4739539" y="3120975"/>
            <a:ext cx="249379" cy="59051"/>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57"/>
          <p:cNvSpPr txBox="1">
            <a:spLocks noChangeArrowheads="1"/>
          </p:cNvSpPr>
          <p:nvPr/>
        </p:nvSpPr>
        <p:spPr bwMode="auto">
          <a:xfrm>
            <a:off x="3576067" y="2417056"/>
            <a:ext cx="914400" cy="246221"/>
          </a:xfrm>
          <a:prstGeom prst="rect">
            <a:avLst/>
          </a:prstGeom>
          <a:solidFill>
            <a:schemeClr val="bg1">
              <a:alpha val="56078"/>
            </a:schemeClr>
          </a:solidFill>
          <a:ln w="9525">
            <a:solidFill>
              <a:srgbClr val="FF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dirty="0">
                <a:solidFill>
                  <a:srgbClr val="000000"/>
                </a:solidFill>
              </a:rPr>
              <a:t>FUEL PITS</a:t>
            </a:r>
          </a:p>
        </p:txBody>
      </p:sp>
      <p:cxnSp>
        <p:nvCxnSpPr>
          <p:cNvPr id="83" name="Straight Connector 82"/>
          <p:cNvCxnSpPr/>
          <p:nvPr/>
        </p:nvCxnSpPr>
        <p:spPr>
          <a:xfrm flipH="1" flipV="1">
            <a:off x="4266367" y="2632134"/>
            <a:ext cx="452933" cy="48884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772984" y="2487451"/>
            <a:ext cx="215934" cy="246223"/>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559348" y="2605127"/>
            <a:ext cx="83535" cy="45719"/>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57"/>
          <p:cNvSpPr txBox="1">
            <a:spLocks noChangeArrowheads="1"/>
          </p:cNvSpPr>
          <p:nvPr/>
        </p:nvSpPr>
        <p:spPr bwMode="auto">
          <a:xfrm>
            <a:off x="4095884" y="1971633"/>
            <a:ext cx="833883" cy="246221"/>
          </a:xfrm>
          <a:prstGeom prst="rect">
            <a:avLst/>
          </a:prstGeom>
          <a:solidFill>
            <a:schemeClr val="bg1">
              <a:alpha val="56078"/>
            </a:schemeClr>
          </a:solidFill>
          <a:ln w="9525">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dirty="0">
                <a:solidFill>
                  <a:srgbClr val="000000"/>
                </a:solidFill>
              </a:rPr>
              <a:t>HANGARS</a:t>
            </a:r>
          </a:p>
        </p:txBody>
      </p:sp>
      <p:sp>
        <p:nvSpPr>
          <p:cNvPr id="89" name="Freeform 88"/>
          <p:cNvSpPr/>
          <p:nvPr/>
        </p:nvSpPr>
        <p:spPr>
          <a:xfrm>
            <a:off x="798990" y="431018"/>
            <a:ext cx="7075503" cy="1442158"/>
          </a:xfrm>
          <a:custGeom>
            <a:avLst/>
            <a:gdLst>
              <a:gd name="connsiteX0" fmla="*/ 0 w 7075503"/>
              <a:gd name="connsiteY0" fmla="*/ 1424415 h 1442158"/>
              <a:gd name="connsiteX1" fmla="*/ 390618 w 7075503"/>
              <a:gd name="connsiteY1" fmla="*/ 1424415 h 1442158"/>
              <a:gd name="connsiteX2" fmla="*/ 426128 w 7075503"/>
              <a:gd name="connsiteY2" fmla="*/ 1415537 h 1442158"/>
              <a:gd name="connsiteX3" fmla="*/ 798991 w 7075503"/>
              <a:gd name="connsiteY3" fmla="*/ 1406660 h 1442158"/>
              <a:gd name="connsiteX4" fmla="*/ 887767 w 7075503"/>
              <a:gd name="connsiteY4" fmla="*/ 1388904 h 1442158"/>
              <a:gd name="connsiteX5" fmla="*/ 923278 w 7075503"/>
              <a:gd name="connsiteY5" fmla="*/ 1371149 h 1442158"/>
              <a:gd name="connsiteX6" fmla="*/ 1313895 w 7075503"/>
              <a:gd name="connsiteY6" fmla="*/ 1362271 h 1442158"/>
              <a:gd name="connsiteX7" fmla="*/ 2219418 w 7075503"/>
              <a:gd name="connsiteY7" fmla="*/ 1353394 h 1442158"/>
              <a:gd name="connsiteX8" fmla="*/ 2379216 w 7075503"/>
              <a:gd name="connsiteY8" fmla="*/ 1335638 h 1442158"/>
              <a:gd name="connsiteX9" fmla="*/ 2405849 w 7075503"/>
              <a:gd name="connsiteY9" fmla="*/ 1326761 h 1442158"/>
              <a:gd name="connsiteX10" fmla="*/ 2441360 w 7075503"/>
              <a:gd name="connsiteY10" fmla="*/ 1317883 h 1442158"/>
              <a:gd name="connsiteX11" fmla="*/ 2494626 w 7075503"/>
              <a:gd name="connsiteY11" fmla="*/ 1300128 h 1442158"/>
              <a:gd name="connsiteX12" fmla="*/ 2547892 w 7075503"/>
              <a:gd name="connsiteY12" fmla="*/ 1282372 h 1442158"/>
              <a:gd name="connsiteX13" fmla="*/ 2574525 w 7075503"/>
              <a:gd name="connsiteY13" fmla="*/ 1273495 h 1442158"/>
              <a:gd name="connsiteX14" fmla="*/ 2601158 w 7075503"/>
              <a:gd name="connsiteY14" fmla="*/ 1264617 h 1442158"/>
              <a:gd name="connsiteX15" fmla="*/ 2681057 w 7075503"/>
              <a:gd name="connsiteY15" fmla="*/ 1246862 h 1442158"/>
              <a:gd name="connsiteX16" fmla="*/ 2707690 w 7075503"/>
              <a:gd name="connsiteY16" fmla="*/ 1237984 h 1442158"/>
              <a:gd name="connsiteX17" fmla="*/ 2769833 w 7075503"/>
              <a:gd name="connsiteY17" fmla="*/ 1220229 h 1442158"/>
              <a:gd name="connsiteX18" fmla="*/ 2831977 w 7075503"/>
              <a:gd name="connsiteY18" fmla="*/ 1193596 h 1442158"/>
              <a:gd name="connsiteX19" fmla="*/ 2885243 w 7075503"/>
              <a:gd name="connsiteY19" fmla="*/ 1158085 h 1442158"/>
              <a:gd name="connsiteX20" fmla="*/ 2938509 w 7075503"/>
              <a:gd name="connsiteY20" fmla="*/ 1140330 h 1442158"/>
              <a:gd name="connsiteX21" fmla="*/ 2956264 w 7075503"/>
              <a:gd name="connsiteY21" fmla="*/ 1122574 h 1442158"/>
              <a:gd name="connsiteX22" fmla="*/ 3018408 w 7075503"/>
              <a:gd name="connsiteY22" fmla="*/ 1095941 h 1442158"/>
              <a:gd name="connsiteX23" fmla="*/ 3071674 w 7075503"/>
              <a:gd name="connsiteY23" fmla="*/ 1069308 h 1442158"/>
              <a:gd name="connsiteX24" fmla="*/ 3151573 w 7075503"/>
              <a:gd name="connsiteY24" fmla="*/ 1024920 h 1442158"/>
              <a:gd name="connsiteX25" fmla="*/ 3204839 w 7075503"/>
              <a:gd name="connsiteY25" fmla="*/ 998287 h 1442158"/>
              <a:gd name="connsiteX26" fmla="*/ 3231472 w 7075503"/>
              <a:gd name="connsiteY26" fmla="*/ 980532 h 1442158"/>
              <a:gd name="connsiteX27" fmla="*/ 3258105 w 7075503"/>
              <a:gd name="connsiteY27" fmla="*/ 971654 h 1442158"/>
              <a:gd name="connsiteX28" fmla="*/ 3284738 w 7075503"/>
              <a:gd name="connsiteY28" fmla="*/ 953899 h 1442158"/>
              <a:gd name="connsiteX29" fmla="*/ 3338004 w 7075503"/>
              <a:gd name="connsiteY29" fmla="*/ 936143 h 1442158"/>
              <a:gd name="connsiteX30" fmla="*/ 3364637 w 7075503"/>
              <a:gd name="connsiteY30" fmla="*/ 927265 h 1442158"/>
              <a:gd name="connsiteX31" fmla="*/ 3382393 w 7075503"/>
              <a:gd name="connsiteY31" fmla="*/ 909510 h 1442158"/>
              <a:gd name="connsiteX32" fmla="*/ 3417903 w 7075503"/>
              <a:gd name="connsiteY32" fmla="*/ 900632 h 1442158"/>
              <a:gd name="connsiteX33" fmla="*/ 3444536 w 7075503"/>
              <a:gd name="connsiteY33" fmla="*/ 891755 h 1442158"/>
              <a:gd name="connsiteX34" fmla="*/ 3524435 w 7075503"/>
              <a:gd name="connsiteY34" fmla="*/ 856244 h 1442158"/>
              <a:gd name="connsiteX35" fmla="*/ 3551068 w 7075503"/>
              <a:gd name="connsiteY35" fmla="*/ 847366 h 1442158"/>
              <a:gd name="connsiteX36" fmla="*/ 3577701 w 7075503"/>
              <a:gd name="connsiteY36" fmla="*/ 838489 h 1442158"/>
              <a:gd name="connsiteX37" fmla="*/ 3630967 w 7075503"/>
              <a:gd name="connsiteY37" fmla="*/ 802978 h 1442158"/>
              <a:gd name="connsiteX38" fmla="*/ 3710866 w 7075503"/>
              <a:gd name="connsiteY38" fmla="*/ 776345 h 1442158"/>
              <a:gd name="connsiteX39" fmla="*/ 3737499 w 7075503"/>
              <a:gd name="connsiteY39" fmla="*/ 767467 h 1442158"/>
              <a:gd name="connsiteX40" fmla="*/ 3764132 w 7075503"/>
              <a:gd name="connsiteY40" fmla="*/ 758590 h 1442158"/>
              <a:gd name="connsiteX41" fmla="*/ 3808521 w 7075503"/>
              <a:gd name="connsiteY41" fmla="*/ 731957 h 1442158"/>
              <a:gd name="connsiteX42" fmla="*/ 3852909 w 7075503"/>
              <a:gd name="connsiteY42" fmla="*/ 705324 h 1442158"/>
              <a:gd name="connsiteX43" fmla="*/ 3879542 w 7075503"/>
              <a:gd name="connsiteY43" fmla="*/ 687568 h 1442158"/>
              <a:gd name="connsiteX44" fmla="*/ 3906175 w 7075503"/>
              <a:gd name="connsiteY44" fmla="*/ 678691 h 1442158"/>
              <a:gd name="connsiteX45" fmla="*/ 3959441 w 7075503"/>
              <a:gd name="connsiteY45" fmla="*/ 652058 h 1442158"/>
              <a:gd name="connsiteX46" fmla="*/ 3986074 w 7075503"/>
              <a:gd name="connsiteY46" fmla="*/ 634302 h 1442158"/>
              <a:gd name="connsiteX47" fmla="*/ 4012707 w 7075503"/>
              <a:gd name="connsiteY47" fmla="*/ 625425 h 1442158"/>
              <a:gd name="connsiteX48" fmla="*/ 4057095 w 7075503"/>
              <a:gd name="connsiteY48" fmla="*/ 598792 h 1442158"/>
              <a:gd name="connsiteX49" fmla="*/ 4083728 w 7075503"/>
              <a:gd name="connsiteY49" fmla="*/ 581036 h 1442158"/>
              <a:gd name="connsiteX50" fmla="*/ 4110361 w 7075503"/>
              <a:gd name="connsiteY50" fmla="*/ 572159 h 1442158"/>
              <a:gd name="connsiteX51" fmla="*/ 4181383 w 7075503"/>
              <a:gd name="connsiteY51" fmla="*/ 554403 h 1442158"/>
              <a:gd name="connsiteX52" fmla="*/ 4234649 w 7075503"/>
              <a:gd name="connsiteY52" fmla="*/ 536648 h 1442158"/>
              <a:gd name="connsiteX53" fmla="*/ 4287915 w 7075503"/>
              <a:gd name="connsiteY53" fmla="*/ 518893 h 1442158"/>
              <a:gd name="connsiteX54" fmla="*/ 4314548 w 7075503"/>
              <a:gd name="connsiteY54" fmla="*/ 510015 h 1442158"/>
              <a:gd name="connsiteX55" fmla="*/ 4341181 w 7075503"/>
              <a:gd name="connsiteY55" fmla="*/ 492260 h 1442158"/>
              <a:gd name="connsiteX56" fmla="*/ 4394447 w 7075503"/>
              <a:gd name="connsiteY56" fmla="*/ 474504 h 1442158"/>
              <a:gd name="connsiteX57" fmla="*/ 4421080 w 7075503"/>
              <a:gd name="connsiteY57" fmla="*/ 465627 h 1442158"/>
              <a:gd name="connsiteX58" fmla="*/ 4447713 w 7075503"/>
              <a:gd name="connsiteY58" fmla="*/ 456749 h 1442158"/>
              <a:gd name="connsiteX59" fmla="*/ 4492101 w 7075503"/>
              <a:gd name="connsiteY59" fmla="*/ 447871 h 1442158"/>
              <a:gd name="connsiteX60" fmla="*/ 4518734 w 7075503"/>
              <a:gd name="connsiteY60" fmla="*/ 430116 h 1442158"/>
              <a:gd name="connsiteX61" fmla="*/ 4669655 w 7075503"/>
              <a:gd name="connsiteY61" fmla="*/ 412361 h 1442158"/>
              <a:gd name="connsiteX62" fmla="*/ 4767309 w 7075503"/>
              <a:gd name="connsiteY62" fmla="*/ 394605 h 1442158"/>
              <a:gd name="connsiteX63" fmla="*/ 4793942 w 7075503"/>
              <a:gd name="connsiteY63" fmla="*/ 385728 h 1442158"/>
              <a:gd name="connsiteX64" fmla="*/ 4838330 w 7075503"/>
              <a:gd name="connsiteY64" fmla="*/ 376850 h 1442158"/>
              <a:gd name="connsiteX65" fmla="*/ 4944862 w 7075503"/>
              <a:gd name="connsiteY65" fmla="*/ 359095 h 1442158"/>
              <a:gd name="connsiteX66" fmla="*/ 4998128 w 7075503"/>
              <a:gd name="connsiteY66" fmla="*/ 341339 h 1442158"/>
              <a:gd name="connsiteX67" fmla="*/ 5015884 w 7075503"/>
              <a:gd name="connsiteY67" fmla="*/ 323584 h 1442158"/>
              <a:gd name="connsiteX68" fmla="*/ 5069150 w 7075503"/>
              <a:gd name="connsiteY68" fmla="*/ 296951 h 1442158"/>
              <a:gd name="connsiteX69" fmla="*/ 5157927 w 7075503"/>
              <a:gd name="connsiteY69" fmla="*/ 234807 h 1442158"/>
              <a:gd name="connsiteX70" fmla="*/ 5211193 w 7075503"/>
              <a:gd name="connsiteY70" fmla="*/ 217052 h 1442158"/>
              <a:gd name="connsiteX71" fmla="*/ 5237826 w 7075503"/>
              <a:gd name="connsiteY71" fmla="*/ 208174 h 1442158"/>
              <a:gd name="connsiteX72" fmla="*/ 5273336 w 7075503"/>
              <a:gd name="connsiteY72" fmla="*/ 199297 h 1442158"/>
              <a:gd name="connsiteX73" fmla="*/ 5299969 w 7075503"/>
              <a:gd name="connsiteY73" fmla="*/ 190419 h 1442158"/>
              <a:gd name="connsiteX74" fmla="*/ 5344358 w 7075503"/>
              <a:gd name="connsiteY74" fmla="*/ 181541 h 1442158"/>
              <a:gd name="connsiteX75" fmla="*/ 5397624 w 7075503"/>
              <a:gd name="connsiteY75" fmla="*/ 163786 h 1442158"/>
              <a:gd name="connsiteX76" fmla="*/ 5433134 w 7075503"/>
              <a:gd name="connsiteY76" fmla="*/ 154908 h 1442158"/>
              <a:gd name="connsiteX77" fmla="*/ 5459767 w 7075503"/>
              <a:gd name="connsiteY77" fmla="*/ 146031 h 1442158"/>
              <a:gd name="connsiteX78" fmla="*/ 5566299 w 7075503"/>
              <a:gd name="connsiteY78" fmla="*/ 128275 h 1442158"/>
              <a:gd name="connsiteX79" fmla="*/ 5610688 w 7075503"/>
              <a:gd name="connsiteY79" fmla="*/ 119398 h 1442158"/>
              <a:gd name="connsiteX80" fmla="*/ 5672831 w 7075503"/>
              <a:gd name="connsiteY80" fmla="*/ 101642 h 1442158"/>
              <a:gd name="connsiteX81" fmla="*/ 5752730 w 7075503"/>
              <a:gd name="connsiteY81" fmla="*/ 92765 h 1442158"/>
              <a:gd name="connsiteX82" fmla="*/ 5788241 w 7075503"/>
              <a:gd name="connsiteY82" fmla="*/ 83887 h 1442158"/>
              <a:gd name="connsiteX83" fmla="*/ 5877018 w 7075503"/>
              <a:gd name="connsiteY83" fmla="*/ 66132 h 1442158"/>
              <a:gd name="connsiteX84" fmla="*/ 6045693 w 7075503"/>
              <a:gd name="connsiteY84" fmla="*/ 39499 h 1442158"/>
              <a:gd name="connsiteX85" fmla="*/ 6107837 w 7075503"/>
              <a:gd name="connsiteY85" fmla="*/ 30621 h 1442158"/>
              <a:gd name="connsiteX86" fmla="*/ 6223247 w 7075503"/>
              <a:gd name="connsiteY86" fmla="*/ 21743 h 1442158"/>
              <a:gd name="connsiteX87" fmla="*/ 6676008 w 7075503"/>
              <a:gd name="connsiteY87" fmla="*/ 21743 h 1442158"/>
              <a:gd name="connsiteX88" fmla="*/ 7075503 w 7075503"/>
              <a:gd name="connsiteY88" fmla="*/ 30621 h 14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075503" h="1442158">
                <a:moveTo>
                  <a:pt x="0" y="1424415"/>
                </a:moveTo>
                <a:cubicBezTo>
                  <a:pt x="153596" y="1455135"/>
                  <a:pt x="59895" y="1439798"/>
                  <a:pt x="390618" y="1424415"/>
                </a:cubicBezTo>
                <a:cubicBezTo>
                  <a:pt x="402806" y="1423848"/>
                  <a:pt x="413939" y="1416067"/>
                  <a:pt x="426128" y="1415537"/>
                </a:cubicBezTo>
                <a:cubicBezTo>
                  <a:pt x="550334" y="1410137"/>
                  <a:pt x="674703" y="1409619"/>
                  <a:pt x="798991" y="1406660"/>
                </a:cubicBezTo>
                <a:cubicBezTo>
                  <a:pt x="817405" y="1403591"/>
                  <a:pt x="866575" y="1396851"/>
                  <a:pt x="887767" y="1388904"/>
                </a:cubicBezTo>
                <a:cubicBezTo>
                  <a:pt x="900158" y="1384257"/>
                  <a:pt x="910070" y="1371975"/>
                  <a:pt x="923278" y="1371149"/>
                </a:cubicBezTo>
                <a:cubicBezTo>
                  <a:pt x="1053264" y="1363025"/>
                  <a:pt x="1183668" y="1364055"/>
                  <a:pt x="1313895" y="1362271"/>
                </a:cubicBezTo>
                <a:lnTo>
                  <a:pt x="2219418" y="1353394"/>
                </a:lnTo>
                <a:cubicBezTo>
                  <a:pt x="2273886" y="1348855"/>
                  <a:pt x="2326162" y="1347427"/>
                  <a:pt x="2379216" y="1335638"/>
                </a:cubicBezTo>
                <a:cubicBezTo>
                  <a:pt x="2388351" y="1333608"/>
                  <a:pt x="2396851" y="1329332"/>
                  <a:pt x="2405849" y="1326761"/>
                </a:cubicBezTo>
                <a:cubicBezTo>
                  <a:pt x="2417581" y="1323409"/>
                  <a:pt x="2429673" y="1321389"/>
                  <a:pt x="2441360" y="1317883"/>
                </a:cubicBezTo>
                <a:cubicBezTo>
                  <a:pt x="2459286" y="1312505"/>
                  <a:pt x="2476871" y="1306046"/>
                  <a:pt x="2494626" y="1300128"/>
                </a:cubicBezTo>
                <a:lnTo>
                  <a:pt x="2547892" y="1282372"/>
                </a:lnTo>
                <a:lnTo>
                  <a:pt x="2574525" y="1273495"/>
                </a:lnTo>
                <a:cubicBezTo>
                  <a:pt x="2583403" y="1270536"/>
                  <a:pt x="2591982" y="1266452"/>
                  <a:pt x="2601158" y="1264617"/>
                </a:cubicBezTo>
                <a:cubicBezTo>
                  <a:pt x="2631654" y="1258518"/>
                  <a:pt x="2651815" y="1255217"/>
                  <a:pt x="2681057" y="1246862"/>
                </a:cubicBezTo>
                <a:cubicBezTo>
                  <a:pt x="2690055" y="1244291"/>
                  <a:pt x="2698692" y="1240555"/>
                  <a:pt x="2707690" y="1237984"/>
                </a:cubicBezTo>
                <a:cubicBezTo>
                  <a:pt x="2785747" y="1215681"/>
                  <a:pt x="2705956" y="1241520"/>
                  <a:pt x="2769833" y="1220229"/>
                </a:cubicBezTo>
                <a:cubicBezTo>
                  <a:pt x="2866769" y="1155603"/>
                  <a:pt x="2717330" y="1250919"/>
                  <a:pt x="2831977" y="1193596"/>
                </a:cubicBezTo>
                <a:cubicBezTo>
                  <a:pt x="2851064" y="1184053"/>
                  <a:pt x="2864999" y="1164833"/>
                  <a:pt x="2885243" y="1158085"/>
                </a:cubicBezTo>
                <a:lnTo>
                  <a:pt x="2938509" y="1140330"/>
                </a:lnTo>
                <a:cubicBezTo>
                  <a:pt x="2944427" y="1134411"/>
                  <a:pt x="2949300" y="1127217"/>
                  <a:pt x="2956264" y="1122574"/>
                </a:cubicBezTo>
                <a:cubicBezTo>
                  <a:pt x="3011674" y="1085634"/>
                  <a:pt x="2971068" y="1119611"/>
                  <a:pt x="3018408" y="1095941"/>
                </a:cubicBezTo>
                <a:cubicBezTo>
                  <a:pt x="3087247" y="1061522"/>
                  <a:pt x="3004731" y="1091623"/>
                  <a:pt x="3071674" y="1069308"/>
                </a:cubicBezTo>
                <a:cubicBezTo>
                  <a:pt x="3155260" y="985722"/>
                  <a:pt x="3021223" y="1111818"/>
                  <a:pt x="3151573" y="1024920"/>
                </a:cubicBezTo>
                <a:cubicBezTo>
                  <a:pt x="3227899" y="974037"/>
                  <a:pt x="3131329" y="1035042"/>
                  <a:pt x="3204839" y="998287"/>
                </a:cubicBezTo>
                <a:cubicBezTo>
                  <a:pt x="3214382" y="993515"/>
                  <a:pt x="3221929" y="985304"/>
                  <a:pt x="3231472" y="980532"/>
                </a:cubicBezTo>
                <a:cubicBezTo>
                  <a:pt x="3239842" y="976347"/>
                  <a:pt x="3249735" y="975839"/>
                  <a:pt x="3258105" y="971654"/>
                </a:cubicBezTo>
                <a:cubicBezTo>
                  <a:pt x="3267648" y="966882"/>
                  <a:pt x="3274988" y="958232"/>
                  <a:pt x="3284738" y="953899"/>
                </a:cubicBezTo>
                <a:cubicBezTo>
                  <a:pt x="3301841" y="946298"/>
                  <a:pt x="3320249" y="942062"/>
                  <a:pt x="3338004" y="936143"/>
                </a:cubicBezTo>
                <a:lnTo>
                  <a:pt x="3364637" y="927265"/>
                </a:lnTo>
                <a:cubicBezTo>
                  <a:pt x="3370556" y="921347"/>
                  <a:pt x="3374907" y="913253"/>
                  <a:pt x="3382393" y="909510"/>
                </a:cubicBezTo>
                <a:cubicBezTo>
                  <a:pt x="3393306" y="904054"/>
                  <a:pt x="3406171" y="903984"/>
                  <a:pt x="3417903" y="900632"/>
                </a:cubicBezTo>
                <a:cubicBezTo>
                  <a:pt x="3426901" y="898061"/>
                  <a:pt x="3435658" y="894714"/>
                  <a:pt x="3444536" y="891755"/>
                </a:cubicBezTo>
                <a:cubicBezTo>
                  <a:pt x="3486742" y="863617"/>
                  <a:pt x="3461046" y="877374"/>
                  <a:pt x="3524435" y="856244"/>
                </a:cubicBezTo>
                <a:lnTo>
                  <a:pt x="3551068" y="847366"/>
                </a:lnTo>
                <a:lnTo>
                  <a:pt x="3577701" y="838489"/>
                </a:lnTo>
                <a:cubicBezTo>
                  <a:pt x="3595456" y="826652"/>
                  <a:pt x="3610723" y="809726"/>
                  <a:pt x="3630967" y="802978"/>
                </a:cubicBezTo>
                <a:lnTo>
                  <a:pt x="3710866" y="776345"/>
                </a:lnTo>
                <a:lnTo>
                  <a:pt x="3737499" y="767467"/>
                </a:lnTo>
                <a:lnTo>
                  <a:pt x="3764132" y="758590"/>
                </a:lnTo>
                <a:cubicBezTo>
                  <a:pt x="3809124" y="713598"/>
                  <a:pt x="3750895" y="766533"/>
                  <a:pt x="3808521" y="731957"/>
                </a:cubicBezTo>
                <a:cubicBezTo>
                  <a:pt x="3869451" y="695399"/>
                  <a:pt x="3777463" y="730471"/>
                  <a:pt x="3852909" y="705324"/>
                </a:cubicBezTo>
                <a:cubicBezTo>
                  <a:pt x="3861787" y="699405"/>
                  <a:pt x="3869999" y="692340"/>
                  <a:pt x="3879542" y="687568"/>
                </a:cubicBezTo>
                <a:cubicBezTo>
                  <a:pt x="3887912" y="683383"/>
                  <a:pt x="3898151" y="683506"/>
                  <a:pt x="3906175" y="678691"/>
                </a:cubicBezTo>
                <a:cubicBezTo>
                  <a:pt x="3962710" y="644770"/>
                  <a:pt x="3871855" y="673953"/>
                  <a:pt x="3959441" y="652058"/>
                </a:cubicBezTo>
                <a:cubicBezTo>
                  <a:pt x="3968319" y="646139"/>
                  <a:pt x="3976531" y="639074"/>
                  <a:pt x="3986074" y="634302"/>
                </a:cubicBezTo>
                <a:cubicBezTo>
                  <a:pt x="3994444" y="630117"/>
                  <a:pt x="4004683" y="630240"/>
                  <a:pt x="4012707" y="625425"/>
                </a:cubicBezTo>
                <a:cubicBezTo>
                  <a:pt x="4073637" y="588867"/>
                  <a:pt x="3981649" y="623939"/>
                  <a:pt x="4057095" y="598792"/>
                </a:cubicBezTo>
                <a:cubicBezTo>
                  <a:pt x="4065973" y="592873"/>
                  <a:pt x="4074185" y="585808"/>
                  <a:pt x="4083728" y="581036"/>
                </a:cubicBezTo>
                <a:cubicBezTo>
                  <a:pt x="4092098" y="576851"/>
                  <a:pt x="4101333" y="574621"/>
                  <a:pt x="4110361" y="572159"/>
                </a:cubicBezTo>
                <a:cubicBezTo>
                  <a:pt x="4133904" y="565738"/>
                  <a:pt x="4158233" y="562120"/>
                  <a:pt x="4181383" y="554403"/>
                </a:cubicBezTo>
                <a:lnTo>
                  <a:pt x="4234649" y="536648"/>
                </a:lnTo>
                <a:lnTo>
                  <a:pt x="4287915" y="518893"/>
                </a:lnTo>
                <a:cubicBezTo>
                  <a:pt x="4296793" y="515934"/>
                  <a:pt x="4306762" y="515206"/>
                  <a:pt x="4314548" y="510015"/>
                </a:cubicBezTo>
                <a:cubicBezTo>
                  <a:pt x="4323426" y="504097"/>
                  <a:pt x="4331431" y="496593"/>
                  <a:pt x="4341181" y="492260"/>
                </a:cubicBezTo>
                <a:cubicBezTo>
                  <a:pt x="4358284" y="484659"/>
                  <a:pt x="4376692" y="480422"/>
                  <a:pt x="4394447" y="474504"/>
                </a:cubicBezTo>
                <a:lnTo>
                  <a:pt x="4421080" y="465627"/>
                </a:lnTo>
                <a:cubicBezTo>
                  <a:pt x="4429958" y="462668"/>
                  <a:pt x="4438537" y="458584"/>
                  <a:pt x="4447713" y="456749"/>
                </a:cubicBezTo>
                <a:lnTo>
                  <a:pt x="4492101" y="447871"/>
                </a:lnTo>
                <a:cubicBezTo>
                  <a:pt x="4500979" y="441953"/>
                  <a:pt x="4508744" y="433862"/>
                  <a:pt x="4518734" y="430116"/>
                </a:cubicBezTo>
                <a:cubicBezTo>
                  <a:pt x="4550469" y="418216"/>
                  <a:pt x="4660484" y="413125"/>
                  <a:pt x="4669655" y="412361"/>
                </a:cubicBezTo>
                <a:cubicBezTo>
                  <a:pt x="4730731" y="392002"/>
                  <a:pt x="4656895" y="414680"/>
                  <a:pt x="4767309" y="394605"/>
                </a:cubicBezTo>
                <a:cubicBezTo>
                  <a:pt x="4776516" y="392931"/>
                  <a:pt x="4784864" y="387998"/>
                  <a:pt x="4793942" y="385728"/>
                </a:cubicBezTo>
                <a:cubicBezTo>
                  <a:pt x="4808581" y="382068"/>
                  <a:pt x="4823471" y="379472"/>
                  <a:pt x="4838330" y="376850"/>
                </a:cubicBezTo>
                <a:lnTo>
                  <a:pt x="4944862" y="359095"/>
                </a:lnTo>
                <a:cubicBezTo>
                  <a:pt x="4962617" y="353176"/>
                  <a:pt x="4984894" y="354573"/>
                  <a:pt x="4998128" y="341339"/>
                </a:cubicBezTo>
                <a:cubicBezTo>
                  <a:pt x="5004047" y="335421"/>
                  <a:pt x="5008707" y="327890"/>
                  <a:pt x="5015884" y="323584"/>
                </a:cubicBezTo>
                <a:cubicBezTo>
                  <a:pt x="5125804" y="257633"/>
                  <a:pt x="4951310" y="381123"/>
                  <a:pt x="5069150" y="296951"/>
                </a:cubicBezTo>
                <a:cubicBezTo>
                  <a:pt x="5086878" y="284288"/>
                  <a:pt x="5142617" y="239910"/>
                  <a:pt x="5157927" y="234807"/>
                </a:cubicBezTo>
                <a:lnTo>
                  <a:pt x="5211193" y="217052"/>
                </a:lnTo>
                <a:cubicBezTo>
                  <a:pt x="5220071" y="214093"/>
                  <a:pt x="5228747" y="210444"/>
                  <a:pt x="5237826" y="208174"/>
                </a:cubicBezTo>
                <a:cubicBezTo>
                  <a:pt x="5249663" y="205215"/>
                  <a:pt x="5261605" y="202649"/>
                  <a:pt x="5273336" y="199297"/>
                </a:cubicBezTo>
                <a:cubicBezTo>
                  <a:pt x="5282334" y="196726"/>
                  <a:pt x="5290891" y="192689"/>
                  <a:pt x="5299969" y="190419"/>
                </a:cubicBezTo>
                <a:cubicBezTo>
                  <a:pt x="5314608" y="186759"/>
                  <a:pt x="5329800" y="185511"/>
                  <a:pt x="5344358" y="181541"/>
                </a:cubicBezTo>
                <a:cubicBezTo>
                  <a:pt x="5362414" y="176617"/>
                  <a:pt x="5379467" y="168325"/>
                  <a:pt x="5397624" y="163786"/>
                </a:cubicBezTo>
                <a:cubicBezTo>
                  <a:pt x="5409461" y="160827"/>
                  <a:pt x="5421402" y="158260"/>
                  <a:pt x="5433134" y="154908"/>
                </a:cubicBezTo>
                <a:cubicBezTo>
                  <a:pt x="5442132" y="152337"/>
                  <a:pt x="5450591" y="147866"/>
                  <a:pt x="5459767" y="146031"/>
                </a:cubicBezTo>
                <a:cubicBezTo>
                  <a:pt x="5495068" y="138971"/>
                  <a:pt x="5530997" y="135335"/>
                  <a:pt x="5566299" y="128275"/>
                </a:cubicBezTo>
                <a:cubicBezTo>
                  <a:pt x="5581095" y="125316"/>
                  <a:pt x="5596049" y="123058"/>
                  <a:pt x="5610688" y="119398"/>
                </a:cubicBezTo>
                <a:cubicBezTo>
                  <a:pt x="5647813" y="110117"/>
                  <a:pt x="5629655" y="108284"/>
                  <a:pt x="5672831" y="101642"/>
                </a:cubicBezTo>
                <a:cubicBezTo>
                  <a:pt x="5699316" y="97567"/>
                  <a:pt x="5726097" y="95724"/>
                  <a:pt x="5752730" y="92765"/>
                </a:cubicBezTo>
                <a:cubicBezTo>
                  <a:pt x="5764567" y="89806"/>
                  <a:pt x="5776277" y="86280"/>
                  <a:pt x="5788241" y="83887"/>
                </a:cubicBezTo>
                <a:cubicBezTo>
                  <a:pt x="5897101" y="62114"/>
                  <a:pt x="5794518" y="86755"/>
                  <a:pt x="5877018" y="66132"/>
                </a:cubicBezTo>
                <a:cubicBezTo>
                  <a:pt x="5931113" y="12034"/>
                  <a:pt x="5882159" y="53127"/>
                  <a:pt x="6045693" y="39499"/>
                </a:cubicBezTo>
                <a:cubicBezTo>
                  <a:pt x="6066546" y="37761"/>
                  <a:pt x="6087016" y="32703"/>
                  <a:pt x="6107837" y="30621"/>
                </a:cubicBezTo>
                <a:cubicBezTo>
                  <a:pt x="6146229" y="26782"/>
                  <a:pt x="6184777" y="24702"/>
                  <a:pt x="6223247" y="21743"/>
                </a:cubicBezTo>
                <a:cubicBezTo>
                  <a:pt x="6392786" y="-20643"/>
                  <a:pt x="6257200" y="9945"/>
                  <a:pt x="6676008" y="21743"/>
                </a:cubicBezTo>
                <a:cubicBezTo>
                  <a:pt x="7083006" y="33208"/>
                  <a:pt x="6702725" y="30621"/>
                  <a:pt x="7075503" y="3062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57"/>
          <p:cNvSpPr txBox="1">
            <a:spLocks noChangeArrowheads="1"/>
          </p:cNvSpPr>
          <p:nvPr/>
        </p:nvSpPr>
        <p:spPr bwMode="auto">
          <a:xfrm>
            <a:off x="81867" y="1127403"/>
            <a:ext cx="1930337" cy="246221"/>
          </a:xfrm>
          <a:prstGeom prst="rect">
            <a:avLst/>
          </a:prstGeom>
          <a:solidFill>
            <a:schemeClr val="bg1">
              <a:alpha val="56078"/>
            </a:schemeClr>
          </a:solidFill>
          <a:ln w="9525">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dirty="0">
                <a:solidFill>
                  <a:srgbClr val="000000"/>
                </a:solidFill>
              </a:rPr>
              <a:t>NORTH WHITING AIRSPACE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1026"/>
            <a:ext cx="1828959" cy="688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 y="4613351"/>
            <a:ext cx="3084843" cy="1560711"/>
          </a:xfrm>
          <a:prstGeom prst="rect">
            <a:avLst/>
          </a:prstGeom>
        </p:spPr>
      </p:pic>
      <p:sp>
        <p:nvSpPr>
          <p:cNvPr id="42" name="Text Box 10"/>
          <p:cNvSpPr txBox="1">
            <a:spLocks noChangeArrowheads="1"/>
          </p:cNvSpPr>
          <p:nvPr/>
        </p:nvSpPr>
        <p:spPr bwMode="auto">
          <a:xfrm>
            <a:off x="7387505" y="4029704"/>
            <a:ext cx="1219200" cy="469359"/>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400" b="1" kern="0" dirty="0">
                <a:solidFill>
                  <a:srgbClr val="000000"/>
                </a:solidFill>
                <a:latin typeface="Calibri" pitchFamily="34" charset="0"/>
              </a:rPr>
              <a:t>E</a:t>
            </a:r>
            <a:r>
              <a:rPr kumimoji="0" lang="en-US" altLang="en-US" sz="1400" b="1" i="0" u="none" strike="noStrike" kern="0" cap="none" spc="0" normalizeH="0" baseline="0" noProof="0" dirty="0">
                <a:ln>
                  <a:noFill/>
                </a:ln>
                <a:solidFill>
                  <a:srgbClr val="000000"/>
                </a:solidFill>
                <a:effectLst/>
                <a:uLnTx/>
                <a:uFillTx/>
                <a:latin typeface="Calibri" pitchFamily="34" charset="0"/>
              </a:rPr>
              <a:t>GRESS </a:t>
            </a:r>
            <a:r>
              <a:rPr lang="en-US" altLang="en-US" sz="1400" b="1" kern="0" noProof="0" dirty="0">
                <a:solidFill>
                  <a:srgbClr val="000000"/>
                </a:solidFill>
                <a:latin typeface="Calibri" pitchFamily="34" charset="0"/>
              </a:rPr>
              <a:t>135</a:t>
            </a:r>
            <a:r>
              <a:rPr kumimoji="0" lang="en-US" altLang="en-US" sz="1400" b="1" i="0" u="none" strike="noStrike" kern="0" cap="none" spc="0" normalizeH="0" baseline="0" noProof="0" dirty="0">
                <a:ln>
                  <a:noFill/>
                </a:ln>
                <a:solidFill>
                  <a:srgbClr val="000000"/>
                </a:solidFill>
                <a:effectLst/>
                <a:uLnTx/>
                <a:uFillTx/>
                <a:latin typeface="Calibri" pitchFamily="34"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050" b="1" kern="0" noProof="0" dirty="0">
                <a:solidFill>
                  <a:srgbClr val="000000"/>
                </a:solidFill>
                <a:latin typeface="Calibri" pitchFamily="34" charset="0"/>
              </a:rPr>
              <a:t>TO ABLE</a:t>
            </a:r>
            <a:endParaRPr kumimoji="0" lang="en-US" altLang="en-US" sz="1050" b="1" i="0" u="none" strike="noStrike" kern="0" cap="none" spc="0" normalizeH="0" baseline="0" noProof="0" dirty="0">
              <a:ln>
                <a:noFill/>
              </a:ln>
              <a:solidFill>
                <a:srgbClr val="000000"/>
              </a:solidFill>
              <a:effectLst/>
              <a:uLnTx/>
              <a:uFillTx/>
              <a:latin typeface="Calibri" pitchFamily="34" charset="0"/>
            </a:endParaRPr>
          </a:p>
        </p:txBody>
      </p:sp>
      <p:grpSp>
        <p:nvGrpSpPr>
          <p:cNvPr id="44" name="Group 173"/>
          <p:cNvGrpSpPr>
            <a:grpSpLocks noChangeAspect="1"/>
          </p:cNvGrpSpPr>
          <p:nvPr/>
        </p:nvGrpSpPr>
        <p:grpSpPr bwMode="auto">
          <a:xfrm rot="7919928">
            <a:off x="7328705" y="4338333"/>
            <a:ext cx="399982" cy="1239249"/>
            <a:chOff x="4048" y="213"/>
            <a:chExt cx="519" cy="1608"/>
          </a:xfrm>
          <a:solidFill>
            <a:srgbClr val="00B050"/>
          </a:solidFill>
        </p:grpSpPr>
        <p:sp>
          <p:nvSpPr>
            <p:cNvPr id="45" name="Freeform 24"/>
            <p:cNvSpPr>
              <a:spLocks/>
            </p:cNvSpPr>
            <p:nvPr/>
          </p:nvSpPr>
          <p:spPr bwMode="auto">
            <a:xfrm>
              <a:off x="4048" y="213"/>
              <a:ext cx="519" cy="310"/>
            </a:xfrm>
            <a:custGeom>
              <a:avLst/>
              <a:gdLst>
                <a:gd name="T0" fmla="*/ 0 w 519"/>
                <a:gd name="T1" fmla="*/ 297 h 310"/>
                <a:gd name="T2" fmla="*/ 256 w 519"/>
                <a:gd name="T3" fmla="*/ 0 h 310"/>
                <a:gd name="T4" fmla="*/ 518 w 519"/>
                <a:gd name="T5" fmla="*/ 309 h 310"/>
                <a:gd name="T6" fmla="*/ 0 60000 65536"/>
                <a:gd name="T7" fmla="*/ 0 60000 65536"/>
                <a:gd name="T8" fmla="*/ 0 60000 65536"/>
              </a:gdLst>
              <a:ahLst/>
              <a:cxnLst>
                <a:cxn ang="T6">
                  <a:pos x="T0" y="T1"/>
                </a:cxn>
                <a:cxn ang="T7">
                  <a:pos x="T2" y="T3"/>
                </a:cxn>
                <a:cxn ang="T8">
                  <a:pos x="T4" y="T5"/>
                </a:cxn>
              </a:cxnLst>
              <a:rect l="0" t="0" r="r" b="b"/>
              <a:pathLst>
                <a:path w="519" h="310">
                  <a:moveTo>
                    <a:pt x="0" y="297"/>
                  </a:moveTo>
                  <a:lnTo>
                    <a:pt x="256" y="0"/>
                  </a:lnTo>
                  <a:lnTo>
                    <a:pt x="518" y="309"/>
                  </a:lnTo>
                </a:path>
              </a:pathLst>
            </a:custGeom>
            <a:grpFill/>
            <a:ln w="47386"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46" name="Line 25"/>
            <p:cNvSpPr>
              <a:spLocks noChangeShapeType="1"/>
            </p:cNvSpPr>
            <p:nvPr/>
          </p:nvSpPr>
          <p:spPr bwMode="auto">
            <a:xfrm>
              <a:off x="4052" y="517"/>
              <a:ext cx="144" cy="0"/>
            </a:xfrm>
            <a:prstGeom prst="line">
              <a:avLst/>
            </a:prstGeom>
            <a:grpFill/>
            <a:ln w="47371">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47" name="Line 26"/>
            <p:cNvSpPr>
              <a:spLocks noChangeShapeType="1"/>
            </p:cNvSpPr>
            <p:nvPr/>
          </p:nvSpPr>
          <p:spPr bwMode="auto">
            <a:xfrm>
              <a:off x="4421" y="521"/>
              <a:ext cx="144" cy="0"/>
            </a:xfrm>
            <a:prstGeom prst="line">
              <a:avLst/>
            </a:prstGeom>
            <a:grpFill/>
            <a:ln w="47371">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48" name="Line 27"/>
            <p:cNvSpPr>
              <a:spLocks noChangeShapeType="1"/>
            </p:cNvSpPr>
            <p:nvPr/>
          </p:nvSpPr>
          <p:spPr bwMode="auto">
            <a:xfrm flipH="1">
              <a:off x="4161" y="508"/>
              <a:ext cx="266" cy="1313"/>
            </a:xfrm>
            <a:prstGeom prst="line">
              <a:avLst/>
            </a:prstGeom>
            <a:grpFill/>
            <a:ln w="47386">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49" name="Line 28"/>
            <p:cNvSpPr>
              <a:spLocks noChangeShapeType="1"/>
            </p:cNvSpPr>
            <p:nvPr/>
          </p:nvSpPr>
          <p:spPr bwMode="auto">
            <a:xfrm>
              <a:off x="4184" y="504"/>
              <a:ext cx="265" cy="1313"/>
            </a:xfrm>
            <a:prstGeom prst="line">
              <a:avLst/>
            </a:prstGeom>
            <a:grpFill/>
            <a:ln w="47386">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ndParaRPr>
            </a:p>
          </p:txBody>
        </p:sp>
      </p:grpSp>
      <p:sp>
        <p:nvSpPr>
          <p:cNvPr id="50" name="TextBox 3"/>
          <p:cNvSpPr txBox="1">
            <a:spLocks noChangeArrowheads="1"/>
          </p:cNvSpPr>
          <p:nvPr/>
        </p:nvSpPr>
        <p:spPr bwMode="auto">
          <a:xfrm>
            <a:off x="7391063" y="5484680"/>
            <a:ext cx="1747495" cy="1384995"/>
          </a:xfrm>
          <a:prstGeom prst="rect">
            <a:avLst/>
          </a:prstGeom>
          <a:solidFill>
            <a:srgbClr val="FFFF00"/>
          </a:solidFill>
          <a:ln w="19050">
            <a:solidFill>
              <a:srgbClr val="0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en-US" sz="1400" b="1" kern="0" dirty="0">
                <a:solidFill>
                  <a:srgbClr val="000000"/>
                </a:solidFill>
                <a:latin typeface="Calibri" pitchFamily="34" charset="0"/>
              </a:rPr>
              <a:t>F</a:t>
            </a:r>
            <a:r>
              <a:rPr lang="en-US" altLang="en-US" sz="1200" b="1" kern="0" dirty="0">
                <a:solidFill>
                  <a:srgbClr val="000000"/>
                </a:solidFill>
                <a:latin typeface="Calibri" pitchFamily="34" charset="0"/>
              </a:rPr>
              <a:t>- Cruise Formation</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itchFamily="34" charset="0"/>
              </a:rPr>
              <a:t>A</a:t>
            </a:r>
            <a:r>
              <a:rPr kumimoji="0" lang="en-US" altLang="en-US" sz="1200" b="1" i="0" u="none" strike="noStrike" kern="0" cap="none" spc="0" normalizeH="0" baseline="0" noProof="0" dirty="0">
                <a:ln>
                  <a:noFill/>
                </a:ln>
                <a:solidFill>
                  <a:srgbClr val="000000"/>
                </a:solidFill>
                <a:effectLst/>
                <a:uLnTx/>
                <a:uFillTx/>
                <a:latin typeface="Calibri" pitchFamily="34" charset="0"/>
              </a:rPr>
              <a:t>- 100KIAS, 900’MSL</a:t>
            </a:r>
          </a:p>
          <a:p>
            <a:pPr marL="0" marR="0" lvl="0" indent="0" defTabSz="914400" eaLnBrk="1" fontAlgn="base" latinLnBrk="0" hangingPunct="1">
              <a:lnSpc>
                <a:spcPct val="100000"/>
              </a:lnSpc>
              <a:spcBef>
                <a:spcPct val="0"/>
              </a:spcBef>
              <a:spcAft>
                <a:spcPct val="0"/>
              </a:spcAft>
              <a:buClrTx/>
              <a:buSzTx/>
              <a:buFontTx/>
              <a:buNone/>
              <a:tabLst/>
              <a:defRPr/>
            </a:pPr>
            <a:r>
              <a:rPr lang="en-US" altLang="en-US" sz="1400" b="1" kern="0" dirty="0">
                <a:solidFill>
                  <a:srgbClr val="000000"/>
                </a:solidFill>
                <a:latin typeface="Calibri" pitchFamily="34" charset="0"/>
              </a:rPr>
              <a:t>L</a:t>
            </a:r>
            <a:r>
              <a:rPr lang="en-US" altLang="en-US" sz="1200" b="1" kern="0" dirty="0">
                <a:solidFill>
                  <a:srgbClr val="000000"/>
                </a:solidFill>
                <a:latin typeface="Calibri" pitchFamily="34" charset="0"/>
              </a:rPr>
              <a:t>-Normal Lighting</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itchFamily="34" charset="0"/>
              </a:rPr>
              <a:t>C</a:t>
            </a:r>
            <a:r>
              <a:rPr kumimoji="0" lang="en-US" altLang="en-US" sz="1200" b="1" i="0" u="none" strike="noStrike" kern="0" cap="none" spc="0" normalizeH="0" baseline="0" noProof="0" dirty="0">
                <a:ln>
                  <a:noFill/>
                </a:ln>
                <a:solidFill>
                  <a:srgbClr val="000000"/>
                </a:solidFill>
                <a:effectLst/>
                <a:uLnTx/>
                <a:uFillTx/>
                <a:latin typeface="Calibri" pitchFamily="34" charset="0"/>
              </a:rPr>
              <a:t>- BTN 4, 121.95, 0100</a:t>
            </a:r>
            <a:endParaRPr lang="en-US" altLang="en-US" sz="1200" b="1" kern="0" dirty="0">
              <a:solidFill>
                <a:srgbClr val="000000"/>
              </a:solidFill>
              <a:latin typeface="Calibri"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itchFamily="34" charset="0"/>
              </a:rPr>
              <a:t>O</a:t>
            </a:r>
            <a:r>
              <a:rPr kumimoji="0" lang="en-US" altLang="en-US" sz="1200" b="1" i="0" u="none" strike="noStrike" kern="0" cap="none" spc="0" normalizeH="0" baseline="0" noProof="0" dirty="0">
                <a:ln>
                  <a:noFill/>
                </a:ln>
                <a:solidFill>
                  <a:srgbClr val="000000"/>
                </a:solidFill>
                <a:effectLst/>
                <a:uLnTx/>
                <a:uFillTx/>
                <a:latin typeface="Calibri" pitchFamily="34" charset="0"/>
              </a:rPr>
              <a:t>:</a:t>
            </a:r>
            <a:r>
              <a:rPr kumimoji="0" lang="en-US" altLang="en-US" sz="1200" b="1" i="0" u="none" strike="noStrike" kern="0" cap="none" spc="0" normalizeH="0" noProof="0" dirty="0">
                <a:ln>
                  <a:noFill/>
                </a:ln>
                <a:solidFill>
                  <a:srgbClr val="000000"/>
                </a:solidFill>
                <a:effectLst/>
                <a:uLnTx/>
                <a:uFillTx/>
                <a:latin typeface="Calibri" pitchFamily="34" charset="0"/>
              </a:rPr>
              <a:t> KNSE, MX Pattern</a:t>
            </a:r>
          </a:p>
          <a:p>
            <a:pPr marL="0" marR="0" lvl="0" indent="0" defTabSz="914400" eaLnBrk="1" fontAlgn="base" latinLnBrk="0" hangingPunct="1">
              <a:lnSpc>
                <a:spcPct val="100000"/>
              </a:lnSpc>
              <a:spcBef>
                <a:spcPct val="0"/>
              </a:spcBef>
              <a:spcAft>
                <a:spcPct val="0"/>
              </a:spcAft>
              <a:buClrTx/>
              <a:buSzTx/>
              <a:buFontTx/>
              <a:buNone/>
              <a:tabLst/>
              <a:defRPr/>
            </a:pPr>
            <a:r>
              <a:rPr lang="en-US" altLang="en-US" sz="1400" b="1" kern="0" baseline="0" dirty="0">
                <a:solidFill>
                  <a:srgbClr val="000000"/>
                </a:solidFill>
                <a:latin typeface="Calibri" pitchFamily="34" charset="0"/>
              </a:rPr>
              <a:t>N</a:t>
            </a:r>
            <a:r>
              <a:rPr lang="en-US" altLang="en-US" sz="1200" b="1" kern="0" baseline="0" dirty="0">
                <a:solidFill>
                  <a:srgbClr val="000000"/>
                </a:solidFill>
                <a:latin typeface="Calibri" pitchFamily="34" charset="0"/>
              </a:rPr>
              <a:t>:</a:t>
            </a:r>
            <a:r>
              <a:rPr lang="en-US" altLang="en-US" sz="1200" b="1" kern="0" dirty="0">
                <a:solidFill>
                  <a:srgbClr val="000000"/>
                </a:solidFill>
                <a:latin typeface="Calibri" pitchFamily="34" charset="0"/>
              </a:rPr>
              <a:t> GTN Route</a:t>
            </a:r>
            <a:endParaRPr kumimoji="0" lang="en-US" altLang="en-US" sz="1200" b="1"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22242047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8" name="Shape 108"/>
          <p:cNvSpPr txBox="1">
            <a:spLocks noGrp="1"/>
          </p:cNvSpPr>
          <p:nvPr>
            <p:ph sz="half" idx="1"/>
          </p:nvPr>
        </p:nvSpPr>
        <p:spPr>
          <a:xfrm>
            <a:off x="457200" y="1143000"/>
            <a:ext cx="8458200" cy="5105401"/>
          </a:xfrm>
          <a:prstGeom prst="rect">
            <a:avLst/>
          </a:prstGeom>
          <a:noFill/>
          <a:ln>
            <a:noFill/>
          </a:ln>
        </p:spPr>
        <p:txBody>
          <a:bodyPr lIns="91425" tIns="45700" rIns="91425" bIns="45700" numCol="3" anchor="t" anchorCtr="0">
            <a:noAutofit/>
          </a:bodyPr>
          <a:lstStyle/>
          <a:p>
            <a:pPr marL="0" lvl="0" indent="0" rtl="0">
              <a:spcBef>
                <a:spcPts val="640"/>
              </a:spcBef>
              <a:buNone/>
            </a:pPr>
            <a:r>
              <a:rPr lang="en-US" sz="1200" b="1" i="0" u="sng" dirty="0">
                <a:solidFill>
                  <a:schemeClr val="bg2"/>
                </a:solidFill>
              </a:rPr>
              <a:t>ORIENTATION</a:t>
            </a:r>
          </a:p>
          <a:p>
            <a:pPr marL="0" lvl="0" indent="0" rtl="0">
              <a:spcBef>
                <a:spcPts val="640"/>
              </a:spcBef>
              <a:buNone/>
            </a:pPr>
            <a:r>
              <a:rPr lang="en-US" sz="1200" b="0" i="0" dirty="0">
                <a:solidFill>
                  <a:schemeClr val="bg2"/>
                </a:solidFill>
              </a:rPr>
              <a:t>Time Hack</a:t>
            </a:r>
          </a:p>
          <a:p>
            <a:pPr marL="0" lvl="0" indent="0" rtl="0">
              <a:spcBef>
                <a:spcPts val="640"/>
              </a:spcBef>
              <a:buNone/>
            </a:pPr>
            <a:r>
              <a:rPr lang="en-US" sz="1200" b="0" i="0" dirty="0">
                <a:solidFill>
                  <a:schemeClr val="bg2"/>
                </a:solidFill>
              </a:rPr>
              <a:t>A/C Assignment</a:t>
            </a:r>
          </a:p>
          <a:p>
            <a:pPr marL="0" lvl="0" indent="0" rtl="0">
              <a:spcBef>
                <a:spcPts val="640"/>
              </a:spcBef>
              <a:buNone/>
            </a:pPr>
            <a:r>
              <a:rPr lang="en-US" sz="1200" b="0" i="0" dirty="0">
                <a:solidFill>
                  <a:schemeClr val="bg2"/>
                </a:solidFill>
              </a:rPr>
              <a:t>External Callsign / Internal Callsign</a:t>
            </a:r>
          </a:p>
          <a:p>
            <a:pPr marL="0" lvl="0" indent="0" rtl="0">
              <a:spcBef>
                <a:spcPts val="640"/>
              </a:spcBef>
              <a:buNone/>
            </a:pPr>
            <a:r>
              <a:rPr lang="en-US" sz="1200" b="0" i="0" dirty="0">
                <a:solidFill>
                  <a:schemeClr val="bg2"/>
                </a:solidFill>
              </a:rPr>
              <a:t>Smart Pack Review</a:t>
            </a:r>
          </a:p>
          <a:p>
            <a:pPr marL="0" lvl="0" indent="0" rtl="0">
              <a:spcBef>
                <a:spcPts val="640"/>
              </a:spcBef>
              <a:buNone/>
            </a:pPr>
            <a:r>
              <a:rPr lang="en-US" sz="1200" b="0" i="0" dirty="0">
                <a:solidFill>
                  <a:schemeClr val="bg2"/>
                </a:solidFill>
              </a:rPr>
              <a:t>Maps Required</a:t>
            </a:r>
          </a:p>
          <a:p>
            <a:pPr marL="0" lvl="0" indent="0" rtl="0">
              <a:spcBef>
                <a:spcPts val="640"/>
              </a:spcBef>
              <a:buNone/>
            </a:pPr>
            <a:r>
              <a:rPr lang="en-US" sz="1200" b="0" i="0" dirty="0">
                <a:solidFill>
                  <a:schemeClr val="bg2"/>
                </a:solidFill>
              </a:rPr>
              <a:t>Weather</a:t>
            </a:r>
          </a:p>
          <a:p>
            <a:pPr marL="0" lvl="0" indent="0" rtl="0">
              <a:spcBef>
                <a:spcPts val="640"/>
              </a:spcBef>
              <a:buNone/>
            </a:pPr>
            <a:r>
              <a:rPr lang="en-US" sz="1200" b="0" i="0" dirty="0">
                <a:solidFill>
                  <a:schemeClr val="bg2"/>
                </a:solidFill>
              </a:rPr>
              <a:t>SLAP</a:t>
            </a:r>
          </a:p>
          <a:p>
            <a:pPr marL="0" lvl="0" indent="0" rtl="0">
              <a:spcBef>
                <a:spcPts val="640"/>
              </a:spcBef>
              <a:buNone/>
            </a:pPr>
            <a:r>
              <a:rPr lang="en-US" sz="1200" b="1" i="0" u="sng" dirty="0">
                <a:solidFill>
                  <a:schemeClr val="bg2"/>
                </a:solidFill>
              </a:rPr>
              <a:t>SITUATION</a:t>
            </a:r>
          </a:p>
          <a:p>
            <a:pPr marL="0" lvl="0" indent="0" rtl="0">
              <a:spcBef>
                <a:spcPts val="640"/>
              </a:spcBef>
              <a:buNone/>
            </a:pPr>
            <a:r>
              <a:rPr lang="en-US" sz="1200" b="0" i="0" dirty="0">
                <a:solidFill>
                  <a:schemeClr val="bg2"/>
                </a:solidFill>
              </a:rPr>
              <a:t>Commander’s Intent</a:t>
            </a:r>
          </a:p>
          <a:p>
            <a:pPr marL="0" lvl="0" indent="0" rtl="0">
              <a:spcBef>
                <a:spcPts val="640"/>
              </a:spcBef>
              <a:buNone/>
            </a:pPr>
            <a:r>
              <a:rPr lang="en-US" sz="1200" b="1" i="0" u="sng" dirty="0">
                <a:solidFill>
                  <a:schemeClr val="bg2"/>
                </a:solidFill>
              </a:rPr>
              <a:t>MISSION EXECUTION</a:t>
            </a:r>
          </a:p>
          <a:p>
            <a:pPr marL="0" indent="0">
              <a:spcBef>
                <a:spcPts val="640"/>
              </a:spcBef>
              <a:buNone/>
            </a:pPr>
            <a:r>
              <a:rPr lang="en-US" sz="1200" b="0" i="0" dirty="0">
                <a:solidFill>
                  <a:schemeClr val="bg2"/>
                </a:solidFill>
              </a:rPr>
              <a:t>Overview</a:t>
            </a:r>
          </a:p>
          <a:p>
            <a:pPr marL="0" lvl="0" indent="0">
              <a:spcBef>
                <a:spcPts val="640"/>
              </a:spcBef>
              <a:buNone/>
            </a:pPr>
            <a:r>
              <a:rPr lang="en-US" sz="1200" b="0" i="0" dirty="0">
                <a:solidFill>
                  <a:schemeClr val="bg2"/>
                </a:solidFill>
              </a:rPr>
              <a:t>Scheme of Maneuvers:</a:t>
            </a:r>
          </a:p>
          <a:p>
            <a:pPr>
              <a:spcBef>
                <a:spcPts val="640"/>
              </a:spcBef>
            </a:pPr>
            <a:r>
              <a:rPr lang="en-US" sz="1200" b="0" i="0" dirty="0">
                <a:solidFill>
                  <a:schemeClr val="bg2"/>
                </a:solidFill>
              </a:rPr>
              <a:t>Preflight </a:t>
            </a:r>
          </a:p>
          <a:p>
            <a:pPr>
              <a:spcBef>
                <a:spcPts val="640"/>
              </a:spcBef>
            </a:pPr>
            <a:r>
              <a:rPr lang="en-US" sz="1200" b="0" i="0" dirty="0">
                <a:solidFill>
                  <a:schemeClr val="bg2"/>
                </a:solidFill>
              </a:rPr>
              <a:t>Takeoff</a:t>
            </a:r>
          </a:p>
          <a:p>
            <a:pPr marL="0" lvl="0" indent="0">
              <a:spcBef>
                <a:spcPts val="640"/>
              </a:spcBef>
              <a:buNone/>
            </a:pPr>
            <a:r>
              <a:rPr lang="en-US" sz="1200" b="0" i="0" dirty="0">
                <a:solidFill>
                  <a:schemeClr val="bg2"/>
                </a:solidFill>
              </a:rPr>
              <a:t>Route</a:t>
            </a:r>
          </a:p>
          <a:p>
            <a:pPr marL="0" lvl="0" indent="0">
              <a:spcBef>
                <a:spcPts val="640"/>
              </a:spcBef>
              <a:buNone/>
            </a:pPr>
            <a:r>
              <a:rPr lang="en-US" sz="1200" b="0" i="0" dirty="0">
                <a:solidFill>
                  <a:schemeClr val="bg2"/>
                </a:solidFill>
              </a:rPr>
              <a:t>Objective Area</a:t>
            </a:r>
          </a:p>
          <a:p>
            <a:pPr marL="0" lvl="0" indent="0">
              <a:spcBef>
                <a:spcPts val="640"/>
              </a:spcBef>
              <a:buNone/>
            </a:pPr>
            <a:r>
              <a:rPr lang="en-US" sz="1200" b="0" i="0" dirty="0">
                <a:solidFill>
                  <a:schemeClr val="bg2"/>
                </a:solidFill>
              </a:rPr>
              <a:t>RTB</a:t>
            </a:r>
          </a:p>
          <a:p>
            <a:pPr marL="0" lvl="0" indent="0">
              <a:spcBef>
                <a:spcPts val="640"/>
              </a:spcBef>
              <a:buNone/>
            </a:pPr>
            <a:r>
              <a:rPr lang="en-US" sz="1200" b="1" i="0" u="sng" dirty="0"/>
              <a:t>CONTINGENCIES</a:t>
            </a:r>
          </a:p>
          <a:p>
            <a:pPr marL="0" lvl="0" indent="0">
              <a:spcBef>
                <a:spcPts val="640"/>
              </a:spcBef>
              <a:buNone/>
            </a:pPr>
            <a:r>
              <a:rPr lang="en-US" sz="1200" b="1" i="0" u="sng" dirty="0"/>
              <a:t>ADMIN &amp; LOGISTICS</a:t>
            </a:r>
          </a:p>
          <a:p>
            <a:pPr marL="0" lvl="0" indent="0">
              <a:spcBef>
                <a:spcPts val="640"/>
              </a:spcBef>
              <a:buNone/>
            </a:pPr>
            <a:r>
              <a:rPr lang="en-US" sz="1200" b="0" i="0" dirty="0"/>
              <a:t>Flight Duration</a:t>
            </a:r>
          </a:p>
          <a:p>
            <a:pPr marL="0" lvl="0" indent="0">
              <a:spcBef>
                <a:spcPts val="640"/>
              </a:spcBef>
              <a:buNone/>
            </a:pPr>
            <a:r>
              <a:rPr lang="en-US" sz="1200" b="0" i="0" dirty="0"/>
              <a:t>Fuel</a:t>
            </a:r>
          </a:p>
          <a:p>
            <a:pPr>
              <a:spcBef>
                <a:spcPts val="640"/>
              </a:spcBef>
            </a:pPr>
            <a:r>
              <a:rPr lang="en-US" sz="1200" b="0" i="0" dirty="0"/>
              <a:t>Mission Fuel / Bingo Fuel</a:t>
            </a:r>
          </a:p>
          <a:p>
            <a:pPr marL="0" lvl="0" indent="0">
              <a:spcBef>
                <a:spcPts val="640"/>
              </a:spcBef>
              <a:buNone/>
            </a:pPr>
            <a:r>
              <a:rPr lang="en-US" sz="1200" b="1" i="0" u="sng" dirty="0"/>
              <a:t>COMMAND AND SIGNAL</a:t>
            </a:r>
          </a:p>
          <a:p>
            <a:pPr marL="0" lvl="0" indent="0">
              <a:spcBef>
                <a:spcPts val="640"/>
              </a:spcBef>
              <a:buNone/>
            </a:pPr>
            <a:r>
              <a:rPr lang="en-US" sz="1200" b="0" i="0" dirty="0"/>
              <a:t>Communications/ Radio Procedures</a:t>
            </a:r>
          </a:p>
          <a:p>
            <a:pPr marL="0" lvl="0" indent="0">
              <a:spcBef>
                <a:spcPts val="640"/>
              </a:spcBef>
              <a:buNone/>
            </a:pPr>
            <a:r>
              <a:rPr lang="en-US" sz="1200" b="0" i="0" dirty="0"/>
              <a:t>Frequencies / NAVAIDS</a:t>
            </a:r>
          </a:p>
          <a:p>
            <a:pPr marL="0" lvl="0" indent="0">
              <a:spcBef>
                <a:spcPts val="640"/>
              </a:spcBef>
              <a:buNone/>
            </a:pPr>
            <a:r>
              <a:rPr lang="en-US" sz="1200" b="0" i="0" dirty="0"/>
              <a:t>Terminate/KIO</a:t>
            </a:r>
          </a:p>
          <a:p>
            <a:pPr marL="0" lvl="0" indent="0">
              <a:spcBef>
                <a:spcPts val="640"/>
              </a:spcBef>
              <a:buNone/>
            </a:pPr>
            <a:r>
              <a:rPr lang="en-US" sz="1200" b="0" i="0" dirty="0"/>
              <a:t>SQUAWK</a:t>
            </a:r>
          </a:p>
          <a:p>
            <a:pPr marL="0" lvl="0" indent="0">
              <a:spcBef>
                <a:spcPts val="640"/>
              </a:spcBef>
              <a:buNone/>
            </a:pPr>
            <a:r>
              <a:rPr lang="en-US" sz="1200" b="1" i="0" u="sng" dirty="0"/>
              <a:t>NATOPS by Exception</a:t>
            </a:r>
          </a:p>
          <a:p>
            <a:pPr marL="0" lvl="0" indent="0">
              <a:spcBef>
                <a:spcPts val="640"/>
              </a:spcBef>
              <a:buNone/>
            </a:pPr>
            <a:r>
              <a:rPr lang="en-US" sz="1200" b="1" i="0" u="sng" dirty="0"/>
              <a:t>DUE OUTS</a:t>
            </a:r>
          </a:p>
          <a:p>
            <a:pPr marL="0" lvl="0" indent="0" rtl="0">
              <a:spcBef>
                <a:spcPts val="640"/>
              </a:spcBef>
              <a:buNone/>
            </a:pPr>
            <a:endParaRPr lang="en-US" sz="1100" i="0" u="sng" dirty="0"/>
          </a:p>
        </p:txBody>
      </p:sp>
      <p:sp>
        <p:nvSpPr>
          <p:cNvPr id="109" name="Shape 109"/>
          <p:cNvSpPr txBox="1">
            <a:spLocks noGrp="1"/>
          </p:cNvSpPr>
          <p:nvPr>
            <p:ph type="sldNum" idx="4294967295"/>
          </p:nvPr>
        </p:nvSpPr>
        <p:spPr>
          <a:xfrm>
            <a:off x="7315200" y="6430963"/>
            <a:ext cx="1828800" cy="274637"/>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lang="en-US" sz="16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44698894"/>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REMOVE SLIDE</a:t>
            </a:r>
          </a:p>
        </p:txBody>
      </p:sp>
      <p:sp>
        <p:nvSpPr>
          <p:cNvPr id="3" name="Content Placeholder 2"/>
          <p:cNvSpPr>
            <a:spLocks noGrp="1"/>
          </p:cNvSpPr>
          <p:nvPr>
            <p:ph sz="half" idx="1"/>
          </p:nvPr>
        </p:nvSpPr>
        <p:spPr>
          <a:xfrm>
            <a:off x="723900" y="1524000"/>
            <a:ext cx="7924800" cy="4525963"/>
          </a:xfrm>
        </p:spPr>
        <p:txBody>
          <a:bodyPr>
            <a:normAutofit fontScale="92500" lnSpcReduction="20000"/>
          </a:bodyPr>
          <a:lstStyle/>
          <a:p>
            <a:pPr algn="ctr"/>
            <a:r>
              <a:rPr lang="en-US" sz="2800" dirty="0"/>
              <a:t>Pick one of the Following Routes/Scenario’s to base your mission on. It should be the opposite direction of your NVG4102 route. So if you planned </a:t>
            </a:r>
            <a:r>
              <a:rPr lang="en-US" sz="2800" dirty="0">
                <a:solidFill>
                  <a:srgbClr val="FF0000"/>
                </a:solidFill>
              </a:rPr>
              <a:t>EAST</a:t>
            </a:r>
            <a:r>
              <a:rPr lang="en-US" sz="2800" dirty="0"/>
              <a:t> on NVG4102, plan a scenario to the </a:t>
            </a:r>
            <a:r>
              <a:rPr lang="en-US" sz="2800" dirty="0">
                <a:solidFill>
                  <a:srgbClr val="FF0000"/>
                </a:solidFill>
              </a:rPr>
              <a:t>WEST</a:t>
            </a:r>
            <a:r>
              <a:rPr lang="en-US" sz="2800" dirty="0"/>
              <a:t> for the Capstone.</a:t>
            </a:r>
          </a:p>
          <a:p>
            <a:pPr algn="ctr"/>
            <a:r>
              <a:rPr lang="en-US" sz="2800" dirty="0"/>
              <a:t>There are basic route outlines available later in this presentation</a:t>
            </a:r>
          </a:p>
          <a:p>
            <a:pPr algn="ctr"/>
            <a:endParaRPr lang="en-US" sz="2800" dirty="0"/>
          </a:p>
          <a:p>
            <a:pPr algn="ctr"/>
            <a:r>
              <a:rPr lang="en-US" sz="2800" dirty="0"/>
              <a:t>Contact IP the night before for latest mission drop and updates</a:t>
            </a:r>
          </a:p>
          <a:p>
            <a:pPr algn="ctr"/>
            <a:endParaRPr lang="en-US" sz="2800" dirty="0"/>
          </a:p>
          <a:p>
            <a:pPr algn="ctr"/>
            <a:r>
              <a:rPr lang="en-US" sz="2800" dirty="0"/>
              <a:t>Contact LT Harris if you have any questions</a:t>
            </a:r>
          </a:p>
        </p:txBody>
      </p:sp>
    </p:spTree>
    <p:extLst>
      <p:ext uri="{BB962C8B-B14F-4D97-AF65-F5344CB8AC3E}">
        <p14:creationId xmlns:p14="http://schemas.microsoft.com/office/powerpoint/2010/main" val="417973274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CONTINGENCIES</a:t>
            </a:r>
          </a:p>
        </p:txBody>
      </p:sp>
      <p:sp>
        <p:nvSpPr>
          <p:cNvPr id="3" name="Text Placeholder 2"/>
          <p:cNvSpPr>
            <a:spLocks noGrp="1"/>
          </p:cNvSpPr>
          <p:nvPr>
            <p:ph type="body" idx="1"/>
          </p:nvPr>
        </p:nvSpPr>
        <p:spPr/>
        <p:txBody>
          <a:bodyPr/>
          <a:lstStyle/>
          <a:p>
            <a:pPr>
              <a:spcBef>
                <a:spcPts val="640"/>
              </a:spcBef>
            </a:pPr>
            <a:r>
              <a:rPr lang="en-US" dirty="0"/>
              <a:t>Emergencies and System Failures</a:t>
            </a:r>
          </a:p>
          <a:p>
            <a:pPr>
              <a:spcBef>
                <a:spcPts val="640"/>
              </a:spcBef>
            </a:pPr>
            <a:r>
              <a:rPr lang="en-US" dirty="0"/>
              <a:t>IIMC</a:t>
            </a:r>
          </a:p>
          <a:p>
            <a:pPr lvl="1">
              <a:spcBef>
                <a:spcPts val="640"/>
              </a:spcBef>
            </a:pPr>
            <a:r>
              <a:rPr lang="en-US" dirty="0"/>
              <a:t>Safe Heading</a:t>
            </a:r>
          </a:p>
          <a:p>
            <a:pPr lvl="1">
              <a:spcBef>
                <a:spcPts val="640"/>
              </a:spcBef>
            </a:pPr>
            <a:r>
              <a:rPr lang="en-US" dirty="0"/>
              <a:t>Altitude</a:t>
            </a:r>
          </a:p>
          <a:p>
            <a:pPr>
              <a:spcBef>
                <a:spcPts val="640"/>
              </a:spcBef>
            </a:pPr>
            <a:r>
              <a:rPr lang="en-US" dirty="0"/>
              <a:t>Lost </a:t>
            </a:r>
            <a:r>
              <a:rPr lang="en-US" dirty="0" err="1"/>
              <a:t>Comms</a:t>
            </a:r>
            <a:endParaRPr lang="en-US" dirty="0"/>
          </a:p>
          <a:p>
            <a:pPr>
              <a:spcBef>
                <a:spcPts val="640"/>
              </a:spcBef>
            </a:pPr>
            <a:r>
              <a:rPr lang="en-US" dirty="0"/>
              <a:t>Disorientation Procedures</a:t>
            </a:r>
          </a:p>
          <a:p>
            <a:pPr>
              <a:spcBef>
                <a:spcPts val="640"/>
              </a:spcBef>
            </a:pPr>
            <a:r>
              <a:rPr lang="en-US" dirty="0"/>
              <a:t>Ditching / Emergency Landing / Egress</a:t>
            </a:r>
          </a:p>
          <a:p>
            <a:pPr>
              <a:spcBef>
                <a:spcPts val="640"/>
              </a:spcBef>
            </a:pPr>
            <a:r>
              <a:rPr lang="en-US" dirty="0"/>
              <a:t>Simulated Emergencies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0832252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8" name="Shape 108"/>
          <p:cNvSpPr txBox="1">
            <a:spLocks noGrp="1"/>
          </p:cNvSpPr>
          <p:nvPr>
            <p:ph sz="half" idx="1"/>
          </p:nvPr>
        </p:nvSpPr>
        <p:spPr>
          <a:xfrm>
            <a:off x="457200" y="1143000"/>
            <a:ext cx="8458200" cy="5105401"/>
          </a:xfrm>
          <a:prstGeom prst="rect">
            <a:avLst/>
          </a:prstGeom>
          <a:noFill/>
          <a:ln>
            <a:noFill/>
          </a:ln>
        </p:spPr>
        <p:txBody>
          <a:bodyPr lIns="91425" tIns="45700" rIns="91425" bIns="45700" numCol="3" anchor="t" anchorCtr="0">
            <a:noAutofit/>
          </a:bodyPr>
          <a:lstStyle/>
          <a:p>
            <a:pPr marL="0" lvl="0" indent="0" rtl="0">
              <a:spcBef>
                <a:spcPts val="640"/>
              </a:spcBef>
              <a:buNone/>
            </a:pPr>
            <a:r>
              <a:rPr lang="en-US" sz="1200" b="1" i="0" u="sng" dirty="0">
                <a:solidFill>
                  <a:schemeClr val="bg2"/>
                </a:solidFill>
              </a:rPr>
              <a:t>ORIENTATION</a:t>
            </a:r>
          </a:p>
          <a:p>
            <a:pPr marL="0" lvl="0" indent="0" rtl="0">
              <a:spcBef>
                <a:spcPts val="640"/>
              </a:spcBef>
              <a:buNone/>
            </a:pPr>
            <a:r>
              <a:rPr lang="en-US" sz="1200" b="0" i="0" dirty="0">
                <a:solidFill>
                  <a:schemeClr val="bg2"/>
                </a:solidFill>
              </a:rPr>
              <a:t>Time Hack</a:t>
            </a:r>
          </a:p>
          <a:p>
            <a:pPr marL="0" lvl="0" indent="0" rtl="0">
              <a:spcBef>
                <a:spcPts val="640"/>
              </a:spcBef>
              <a:buNone/>
            </a:pPr>
            <a:r>
              <a:rPr lang="en-US" sz="1200" b="0" i="0" dirty="0">
                <a:solidFill>
                  <a:schemeClr val="bg2"/>
                </a:solidFill>
              </a:rPr>
              <a:t>A/C Assignment</a:t>
            </a:r>
          </a:p>
          <a:p>
            <a:pPr marL="0" lvl="0" indent="0" rtl="0">
              <a:spcBef>
                <a:spcPts val="640"/>
              </a:spcBef>
              <a:buNone/>
            </a:pPr>
            <a:r>
              <a:rPr lang="en-US" sz="1200" b="0" i="0" dirty="0">
                <a:solidFill>
                  <a:schemeClr val="bg2"/>
                </a:solidFill>
              </a:rPr>
              <a:t>External Callsign / Internal Callsign</a:t>
            </a:r>
          </a:p>
          <a:p>
            <a:pPr marL="0" lvl="0" indent="0" rtl="0">
              <a:spcBef>
                <a:spcPts val="640"/>
              </a:spcBef>
              <a:buNone/>
            </a:pPr>
            <a:r>
              <a:rPr lang="en-US" sz="1200" b="0" i="0" dirty="0">
                <a:solidFill>
                  <a:schemeClr val="bg2"/>
                </a:solidFill>
              </a:rPr>
              <a:t>Smart Pack Review</a:t>
            </a:r>
          </a:p>
          <a:p>
            <a:pPr marL="0" lvl="0" indent="0" rtl="0">
              <a:spcBef>
                <a:spcPts val="640"/>
              </a:spcBef>
              <a:buNone/>
            </a:pPr>
            <a:r>
              <a:rPr lang="en-US" sz="1200" b="0" i="0" dirty="0">
                <a:solidFill>
                  <a:schemeClr val="bg2"/>
                </a:solidFill>
              </a:rPr>
              <a:t>Maps Required</a:t>
            </a:r>
          </a:p>
          <a:p>
            <a:pPr marL="0" lvl="0" indent="0" rtl="0">
              <a:spcBef>
                <a:spcPts val="640"/>
              </a:spcBef>
              <a:buNone/>
            </a:pPr>
            <a:r>
              <a:rPr lang="en-US" sz="1200" b="0" i="0" dirty="0">
                <a:solidFill>
                  <a:schemeClr val="bg2"/>
                </a:solidFill>
              </a:rPr>
              <a:t>Weather</a:t>
            </a:r>
          </a:p>
          <a:p>
            <a:pPr marL="0" lvl="0" indent="0" rtl="0">
              <a:spcBef>
                <a:spcPts val="640"/>
              </a:spcBef>
              <a:buNone/>
            </a:pPr>
            <a:r>
              <a:rPr lang="en-US" sz="1200" b="0" i="0" dirty="0">
                <a:solidFill>
                  <a:schemeClr val="bg2"/>
                </a:solidFill>
              </a:rPr>
              <a:t>SLAP</a:t>
            </a:r>
          </a:p>
          <a:p>
            <a:pPr marL="0" lvl="0" indent="0" rtl="0">
              <a:spcBef>
                <a:spcPts val="640"/>
              </a:spcBef>
              <a:buNone/>
            </a:pPr>
            <a:r>
              <a:rPr lang="en-US" sz="1200" b="1" i="0" u="sng" dirty="0">
                <a:solidFill>
                  <a:schemeClr val="bg2"/>
                </a:solidFill>
              </a:rPr>
              <a:t>SITUATION</a:t>
            </a:r>
          </a:p>
          <a:p>
            <a:pPr marL="0" lvl="0" indent="0" rtl="0">
              <a:spcBef>
                <a:spcPts val="640"/>
              </a:spcBef>
              <a:buNone/>
            </a:pPr>
            <a:r>
              <a:rPr lang="en-US" sz="1200" b="0" i="0" dirty="0">
                <a:solidFill>
                  <a:schemeClr val="bg2"/>
                </a:solidFill>
              </a:rPr>
              <a:t>Commander’s Intent</a:t>
            </a:r>
          </a:p>
          <a:p>
            <a:pPr marL="0" lvl="0" indent="0" rtl="0">
              <a:spcBef>
                <a:spcPts val="640"/>
              </a:spcBef>
              <a:buNone/>
            </a:pPr>
            <a:r>
              <a:rPr lang="en-US" sz="1200" b="1" i="0" u="sng" dirty="0">
                <a:solidFill>
                  <a:schemeClr val="bg2"/>
                </a:solidFill>
              </a:rPr>
              <a:t>MISSION EXECUTION</a:t>
            </a:r>
          </a:p>
          <a:p>
            <a:pPr marL="0" indent="0">
              <a:spcBef>
                <a:spcPts val="640"/>
              </a:spcBef>
              <a:buNone/>
            </a:pPr>
            <a:r>
              <a:rPr lang="en-US" sz="1200" b="0" i="0" dirty="0">
                <a:solidFill>
                  <a:schemeClr val="bg2"/>
                </a:solidFill>
              </a:rPr>
              <a:t>Overview</a:t>
            </a:r>
          </a:p>
          <a:p>
            <a:pPr marL="0" lvl="0" indent="0">
              <a:spcBef>
                <a:spcPts val="640"/>
              </a:spcBef>
              <a:buNone/>
            </a:pPr>
            <a:r>
              <a:rPr lang="en-US" sz="1200" b="0" i="0" dirty="0">
                <a:solidFill>
                  <a:schemeClr val="bg2"/>
                </a:solidFill>
              </a:rPr>
              <a:t>Scheme of Maneuvers:</a:t>
            </a:r>
          </a:p>
          <a:p>
            <a:pPr>
              <a:spcBef>
                <a:spcPts val="640"/>
              </a:spcBef>
            </a:pPr>
            <a:r>
              <a:rPr lang="en-US" sz="1200" b="0" i="0" dirty="0">
                <a:solidFill>
                  <a:schemeClr val="bg2"/>
                </a:solidFill>
              </a:rPr>
              <a:t>Preflight </a:t>
            </a:r>
          </a:p>
          <a:p>
            <a:pPr>
              <a:spcBef>
                <a:spcPts val="640"/>
              </a:spcBef>
            </a:pPr>
            <a:r>
              <a:rPr lang="en-US" sz="1200" b="0" i="0" dirty="0">
                <a:solidFill>
                  <a:schemeClr val="bg2"/>
                </a:solidFill>
              </a:rPr>
              <a:t>Takeoff</a:t>
            </a:r>
          </a:p>
          <a:p>
            <a:pPr marL="0" lvl="0" indent="0">
              <a:spcBef>
                <a:spcPts val="640"/>
              </a:spcBef>
              <a:buNone/>
            </a:pPr>
            <a:r>
              <a:rPr lang="en-US" sz="1200" b="0" i="0" dirty="0">
                <a:solidFill>
                  <a:schemeClr val="bg2"/>
                </a:solidFill>
              </a:rPr>
              <a:t>Route</a:t>
            </a:r>
          </a:p>
          <a:p>
            <a:pPr marL="0" lvl="0" indent="0">
              <a:spcBef>
                <a:spcPts val="640"/>
              </a:spcBef>
              <a:buNone/>
            </a:pPr>
            <a:r>
              <a:rPr lang="en-US" sz="1200" b="0" i="0" dirty="0">
                <a:solidFill>
                  <a:schemeClr val="bg2"/>
                </a:solidFill>
              </a:rPr>
              <a:t>Objective Area</a:t>
            </a:r>
          </a:p>
          <a:p>
            <a:pPr marL="0" lvl="0" indent="0">
              <a:spcBef>
                <a:spcPts val="640"/>
              </a:spcBef>
              <a:buNone/>
            </a:pPr>
            <a:r>
              <a:rPr lang="en-US" sz="1200" b="0" i="0" dirty="0">
                <a:solidFill>
                  <a:schemeClr val="bg2"/>
                </a:solidFill>
              </a:rPr>
              <a:t>RTB</a:t>
            </a:r>
          </a:p>
          <a:p>
            <a:pPr marL="0" lvl="0" indent="0">
              <a:spcBef>
                <a:spcPts val="640"/>
              </a:spcBef>
              <a:buNone/>
            </a:pPr>
            <a:r>
              <a:rPr lang="en-US" sz="1200" b="1" i="0" u="sng" dirty="0">
                <a:solidFill>
                  <a:schemeClr val="bg2"/>
                </a:solidFill>
              </a:rPr>
              <a:t>CONTINGENCIES</a:t>
            </a:r>
          </a:p>
          <a:p>
            <a:pPr marL="0" lvl="0" indent="0">
              <a:spcBef>
                <a:spcPts val="640"/>
              </a:spcBef>
              <a:buNone/>
            </a:pPr>
            <a:r>
              <a:rPr lang="en-US" sz="1200" b="1" i="0" u="sng" dirty="0"/>
              <a:t>ADMIN &amp; LOGISTICS</a:t>
            </a:r>
          </a:p>
          <a:p>
            <a:pPr marL="0" lvl="0" indent="0">
              <a:spcBef>
                <a:spcPts val="640"/>
              </a:spcBef>
              <a:buNone/>
            </a:pPr>
            <a:r>
              <a:rPr lang="en-US" sz="1200" b="0" i="0" dirty="0"/>
              <a:t>Flight Duration</a:t>
            </a:r>
          </a:p>
          <a:p>
            <a:pPr marL="0" lvl="0" indent="0">
              <a:spcBef>
                <a:spcPts val="640"/>
              </a:spcBef>
              <a:buNone/>
            </a:pPr>
            <a:r>
              <a:rPr lang="en-US" sz="1200" b="0" i="0" dirty="0"/>
              <a:t>Fuel</a:t>
            </a:r>
          </a:p>
          <a:p>
            <a:pPr>
              <a:spcBef>
                <a:spcPts val="640"/>
              </a:spcBef>
            </a:pPr>
            <a:r>
              <a:rPr lang="en-US" sz="1200" b="0" i="0" dirty="0"/>
              <a:t>Mission Fuel / Bingo Fuel</a:t>
            </a:r>
          </a:p>
          <a:p>
            <a:pPr marL="0" lvl="0" indent="0">
              <a:spcBef>
                <a:spcPts val="640"/>
              </a:spcBef>
              <a:buNone/>
            </a:pPr>
            <a:r>
              <a:rPr lang="en-US" sz="1200" b="1" i="0" u="sng" dirty="0"/>
              <a:t>COMMAND AND SIGNAL</a:t>
            </a:r>
          </a:p>
          <a:p>
            <a:pPr marL="0" lvl="0" indent="0">
              <a:spcBef>
                <a:spcPts val="640"/>
              </a:spcBef>
              <a:buNone/>
            </a:pPr>
            <a:r>
              <a:rPr lang="en-US" sz="1200" b="0" i="0" dirty="0"/>
              <a:t>Communications/ Radio Procedures</a:t>
            </a:r>
          </a:p>
          <a:p>
            <a:pPr marL="0" lvl="0" indent="0">
              <a:spcBef>
                <a:spcPts val="640"/>
              </a:spcBef>
              <a:buNone/>
            </a:pPr>
            <a:r>
              <a:rPr lang="en-US" sz="1200" b="0" i="0" dirty="0"/>
              <a:t>Frequencies / NAVAIDS</a:t>
            </a:r>
          </a:p>
          <a:p>
            <a:pPr marL="0" lvl="0" indent="0">
              <a:spcBef>
                <a:spcPts val="640"/>
              </a:spcBef>
              <a:buNone/>
            </a:pPr>
            <a:r>
              <a:rPr lang="en-US" sz="1200" b="0" i="0" dirty="0"/>
              <a:t>Terminate/KIO</a:t>
            </a:r>
          </a:p>
          <a:p>
            <a:pPr marL="0" lvl="0" indent="0">
              <a:spcBef>
                <a:spcPts val="640"/>
              </a:spcBef>
              <a:buNone/>
            </a:pPr>
            <a:r>
              <a:rPr lang="en-US" sz="1200" b="0" i="0" dirty="0"/>
              <a:t>SQUAWK</a:t>
            </a:r>
          </a:p>
          <a:p>
            <a:pPr marL="0" lvl="0" indent="0">
              <a:spcBef>
                <a:spcPts val="640"/>
              </a:spcBef>
              <a:buNone/>
            </a:pPr>
            <a:r>
              <a:rPr lang="en-US" sz="1200" b="1" i="0" u="sng" dirty="0"/>
              <a:t>NATOPS by Exception</a:t>
            </a:r>
          </a:p>
          <a:p>
            <a:pPr marL="0" lvl="0" indent="0">
              <a:spcBef>
                <a:spcPts val="640"/>
              </a:spcBef>
              <a:buNone/>
            </a:pPr>
            <a:r>
              <a:rPr lang="en-US" sz="1200" b="1" i="0" u="sng" dirty="0"/>
              <a:t>DUE OUTS</a:t>
            </a:r>
          </a:p>
          <a:p>
            <a:pPr marL="0" lvl="0" indent="0" rtl="0">
              <a:spcBef>
                <a:spcPts val="640"/>
              </a:spcBef>
              <a:buNone/>
            </a:pPr>
            <a:endParaRPr lang="en-US" sz="1100" i="0" u="sng" dirty="0"/>
          </a:p>
        </p:txBody>
      </p:sp>
      <p:sp>
        <p:nvSpPr>
          <p:cNvPr id="109" name="Shape 109"/>
          <p:cNvSpPr txBox="1">
            <a:spLocks noGrp="1"/>
          </p:cNvSpPr>
          <p:nvPr>
            <p:ph type="sldNum" idx="4294967295"/>
          </p:nvPr>
        </p:nvSpPr>
        <p:spPr>
          <a:xfrm>
            <a:off x="7315200" y="6430963"/>
            <a:ext cx="1828800" cy="274637"/>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lang="en-US" sz="16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5540636"/>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 AND LOGISTICS</a:t>
            </a:r>
          </a:p>
        </p:txBody>
      </p:sp>
      <p:sp>
        <p:nvSpPr>
          <p:cNvPr id="3" name="Text Placeholder 2"/>
          <p:cNvSpPr>
            <a:spLocks noGrp="1"/>
          </p:cNvSpPr>
          <p:nvPr>
            <p:ph type="body" idx="1"/>
          </p:nvPr>
        </p:nvSpPr>
        <p:spPr/>
        <p:txBody>
          <a:bodyPr/>
          <a:lstStyle/>
          <a:p>
            <a:r>
              <a:rPr lang="en-US" dirty="0"/>
              <a:t>Flight Duration</a:t>
            </a:r>
          </a:p>
          <a:p>
            <a:r>
              <a:rPr lang="en-US" dirty="0"/>
              <a:t>Mission Fuel</a:t>
            </a:r>
          </a:p>
          <a:p>
            <a:pPr lvl="1"/>
            <a:r>
              <a:rPr lang="en-US" dirty="0"/>
              <a:t>___ gal</a:t>
            </a:r>
          </a:p>
          <a:p>
            <a:r>
              <a:rPr lang="en-US" dirty="0"/>
              <a:t>Bingo Fuel</a:t>
            </a:r>
          </a:p>
          <a:p>
            <a:pPr lvl="1"/>
            <a:r>
              <a:rPr lang="en-US" dirty="0"/>
              <a:t>___ gal from checkpoint ___</a:t>
            </a:r>
          </a:p>
          <a:p>
            <a:r>
              <a:rPr lang="en-US" dirty="0"/>
              <a:t>Sources of Fuel</a:t>
            </a:r>
          </a:p>
          <a:p>
            <a:r>
              <a:rPr lang="en-US" dirty="0"/>
              <a:t>Sources of Medical Services (notional)</a:t>
            </a:r>
          </a:p>
        </p:txBody>
      </p:sp>
    </p:spTree>
    <p:extLst>
      <p:ext uri="{BB962C8B-B14F-4D97-AF65-F5344CB8AC3E}">
        <p14:creationId xmlns:p14="http://schemas.microsoft.com/office/powerpoint/2010/main" val="186849635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8" name="Shape 108"/>
          <p:cNvSpPr txBox="1">
            <a:spLocks noGrp="1"/>
          </p:cNvSpPr>
          <p:nvPr>
            <p:ph sz="half" idx="1"/>
          </p:nvPr>
        </p:nvSpPr>
        <p:spPr>
          <a:xfrm>
            <a:off x="457200" y="1143000"/>
            <a:ext cx="8458200" cy="5105401"/>
          </a:xfrm>
          <a:prstGeom prst="rect">
            <a:avLst/>
          </a:prstGeom>
          <a:noFill/>
          <a:ln>
            <a:noFill/>
          </a:ln>
        </p:spPr>
        <p:txBody>
          <a:bodyPr lIns="91425" tIns="45700" rIns="91425" bIns="45700" numCol="3" anchor="t" anchorCtr="0">
            <a:noAutofit/>
          </a:bodyPr>
          <a:lstStyle/>
          <a:p>
            <a:pPr marL="0" lvl="0" indent="0" rtl="0">
              <a:spcBef>
                <a:spcPts val="640"/>
              </a:spcBef>
              <a:buNone/>
            </a:pPr>
            <a:r>
              <a:rPr lang="en-US" sz="1200" b="1" i="0" u="sng" dirty="0">
                <a:solidFill>
                  <a:schemeClr val="bg2"/>
                </a:solidFill>
              </a:rPr>
              <a:t>ORIENTATION</a:t>
            </a:r>
          </a:p>
          <a:p>
            <a:pPr marL="0" lvl="0" indent="0" rtl="0">
              <a:spcBef>
                <a:spcPts val="640"/>
              </a:spcBef>
              <a:buNone/>
            </a:pPr>
            <a:r>
              <a:rPr lang="en-US" sz="1200" b="0" i="0" dirty="0">
                <a:solidFill>
                  <a:schemeClr val="bg2"/>
                </a:solidFill>
              </a:rPr>
              <a:t>Time Hack</a:t>
            </a:r>
          </a:p>
          <a:p>
            <a:pPr marL="0" lvl="0" indent="0" rtl="0">
              <a:spcBef>
                <a:spcPts val="640"/>
              </a:spcBef>
              <a:buNone/>
            </a:pPr>
            <a:r>
              <a:rPr lang="en-US" sz="1200" b="0" i="0" dirty="0">
                <a:solidFill>
                  <a:schemeClr val="bg2"/>
                </a:solidFill>
              </a:rPr>
              <a:t>A/C Assignment</a:t>
            </a:r>
          </a:p>
          <a:p>
            <a:pPr marL="0" lvl="0" indent="0" rtl="0">
              <a:spcBef>
                <a:spcPts val="640"/>
              </a:spcBef>
              <a:buNone/>
            </a:pPr>
            <a:r>
              <a:rPr lang="en-US" sz="1200" b="0" i="0" dirty="0">
                <a:solidFill>
                  <a:schemeClr val="bg2"/>
                </a:solidFill>
              </a:rPr>
              <a:t>External Callsign / Internal Callsign</a:t>
            </a:r>
          </a:p>
          <a:p>
            <a:pPr marL="0" lvl="0" indent="0" rtl="0">
              <a:spcBef>
                <a:spcPts val="640"/>
              </a:spcBef>
              <a:buNone/>
            </a:pPr>
            <a:r>
              <a:rPr lang="en-US" sz="1200" b="0" i="0" dirty="0">
                <a:solidFill>
                  <a:schemeClr val="bg2"/>
                </a:solidFill>
              </a:rPr>
              <a:t>Smart Pack Review</a:t>
            </a:r>
          </a:p>
          <a:p>
            <a:pPr marL="0" lvl="0" indent="0" rtl="0">
              <a:spcBef>
                <a:spcPts val="640"/>
              </a:spcBef>
              <a:buNone/>
            </a:pPr>
            <a:r>
              <a:rPr lang="en-US" sz="1200" b="0" i="0" dirty="0">
                <a:solidFill>
                  <a:schemeClr val="bg2"/>
                </a:solidFill>
              </a:rPr>
              <a:t>Maps Required</a:t>
            </a:r>
          </a:p>
          <a:p>
            <a:pPr marL="0" lvl="0" indent="0" rtl="0">
              <a:spcBef>
                <a:spcPts val="640"/>
              </a:spcBef>
              <a:buNone/>
            </a:pPr>
            <a:r>
              <a:rPr lang="en-US" sz="1200" b="0" i="0" dirty="0">
                <a:solidFill>
                  <a:schemeClr val="bg2"/>
                </a:solidFill>
              </a:rPr>
              <a:t>Weather</a:t>
            </a:r>
          </a:p>
          <a:p>
            <a:pPr marL="0" lvl="0" indent="0" rtl="0">
              <a:spcBef>
                <a:spcPts val="640"/>
              </a:spcBef>
              <a:buNone/>
            </a:pPr>
            <a:r>
              <a:rPr lang="en-US" sz="1200" b="0" i="0" dirty="0">
                <a:solidFill>
                  <a:schemeClr val="bg2"/>
                </a:solidFill>
              </a:rPr>
              <a:t>SLAP</a:t>
            </a:r>
          </a:p>
          <a:p>
            <a:pPr marL="0" lvl="0" indent="0" rtl="0">
              <a:spcBef>
                <a:spcPts val="640"/>
              </a:spcBef>
              <a:buNone/>
            </a:pPr>
            <a:r>
              <a:rPr lang="en-US" sz="1200" b="1" i="0" u="sng" dirty="0">
                <a:solidFill>
                  <a:schemeClr val="bg2"/>
                </a:solidFill>
              </a:rPr>
              <a:t>SITUATION</a:t>
            </a:r>
          </a:p>
          <a:p>
            <a:pPr marL="0" lvl="0" indent="0" rtl="0">
              <a:spcBef>
                <a:spcPts val="640"/>
              </a:spcBef>
              <a:buNone/>
            </a:pPr>
            <a:r>
              <a:rPr lang="en-US" sz="1200" b="0" i="0" dirty="0">
                <a:solidFill>
                  <a:schemeClr val="bg2"/>
                </a:solidFill>
              </a:rPr>
              <a:t>Commander’s Intent</a:t>
            </a:r>
          </a:p>
          <a:p>
            <a:pPr marL="0" lvl="0" indent="0" rtl="0">
              <a:spcBef>
                <a:spcPts val="640"/>
              </a:spcBef>
              <a:buNone/>
            </a:pPr>
            <a:r>
              <a:rPr lang="en-US" sz="1200" b="1" i="0" u="sng" dirty="0">
                <a:solidFill>
                  <a:schemeClr val="bg2"/>
                </a:solidFill>
              </a:rPr>
              <a:t>MISSION EXECUTION</a:t>
            </a:r>
          </a:p>
          <a:p>
            <a:pPr marL="0" indent="0">
              <a:spcBef>
                <a:spcPts val="640"/>
              </a:spcBef>
              <a:buNone/>
            </a:pPr>
            <a:r>
              <a:rPr lang="en-US" sz="1200" b="0" i="0" dirty="0">
                <a:solidFill>
                  <a:schemeClr val="bg2"/>
                </a:solidFill>
              </a:rPr>
              <a:t>Overview</a:t>
            </a:r>
          </a:p>
          <a:p>
            <a:pPr marL="0" lvl="0" indent="0">
              <a:spcBef>
                <a:spcPts val="640"/>
              </a:spcBef>
              <a:buNone/>
            </a:pPr>
            <a:r>
              <a:rPr lang="en-US" sz="1200" b="0" i="0" dirty="0">
                <a:solidFill>
                  <a:schemeClr val="bg2"/>
                </a:solidFill>
              </a:rPr>
              <a:t>Scheme of Maneuvers:</a:t>
            </a:r>
          </a:p>
          <a:p>
            <a:pPr>
              <a:spcBef>
                <a:spcPts val="640"/>
              </a:spcBef>
            </a:pPr>
            <a:r>
              <a:rPr lang="en-US" sz="1200" b="0" i="0" dirty="0">
                <a:solidFill>
                  <a:schemeClr val="bg2"/>
                </a:solidFill>
              </a:rPr>
              <a:t>Preflight </a:t>
            </a:r>
          </a:p>
          <a:p>
            <a:pPr>
              <a:spcBef>
                <a:spcPts val="640"/>
              </a:spcBef>
            </a:pPr>
            <a:r>
              <a:rPr lang="en-US" sz="1200" b="0" i="0" dirty="0">
                <a:solidFill>
                  <a:schemeClr val="bg2"/>
                </a:solidFill>
              </a:rPr>
              <a:t>Takeoff</a:t>
            </a:r>
          </a:p>
          <a:p>
            <a:pPr marL="0" lvl="0" indent="0">
              <a:spcBef>
                <a:spcPts val="640"/>
              </a:spcBef>
              <a:buNone/>
            </a:pPr>
            <a:r>
              <a:rPr lang="en-US" sz="1200" b="0" i="0" dirty="0">
                <a:solidFill>
                  <a:schemeClr val="bg2"/>
                </a:solidFill>
              </a:rPr>
              <a:t>Route</a:t>
            </a:r>
          </a:p>
          <a:p>
            <a:pPr marL="0" lvl="0" indent="0">
              <a:spcBef>
                <a:spcPts val="640"/>
              </a:spcBef>
              <a:buNone/>
            </a:pPr>
            <a:r>
              <a:rPr lang="en-US" sz="1200" b="0" i="0" dirty="0">
                <a:solidFill>
                  <a:schemeClr val="bg2"/>
                </a:solidFill>
              </a:rPr>
              <a:t>Objective Area</a:t>
            </a:r>
          </a:p>
          <a:p>
            <a:pPr marL="0" lvl="0" indent="0">
              <a:spcBef>
                <a:spcPts val="640"/>
              </a:spcBef>
              <a:buNone/>
            </a:pPr>
            <a:r>
              <a:rPr lang="en-US" sz="1200" b="0" i="0" dirty="0">
                <a:solidFill>
                  <a:schemeClr val="bg2"/>
                </a:solidFill>
              </a:rPr>
              <a:t>RTB</a:t>
            </a:r>
          </a:p>
          <a:p>
            <a:pPr marL="0" lvl="0" indent="0">
              <a:spcBef>
                <a:spcPts val="640"/>
              </a:spcBef>
              <a:buNone/>
            </a:pPr>
            <a:r>
              <a:rPr lang="en-US" sz="1200" b="1" i="0" u="sng" dirty="0"/>
              <a:t>CONTINGENCIES</a:t>
            </a:r>
          </a:p>
          <a:p>
            <a:pPr marL="0" lvl="0" indent="0">
              <a:spcBef>
                <a:spcPts val="640"/>
              </a:spcBef>
              <a:buNone/>
            </a:pPr>
            <a:r>
              <a:rPr lang="en-US" sz="1200" b="1" i="0" u="sng" dirty="0">
                <a:solidFill>
                  <a:schemeClr val="bg2"/>
                </a:solidFill>
              </a:rPr>
              <a:t>ADMIN &amp; LOGISTICS</a:t>
            </a:r>
          </a:p>
          <a:p>
            <a:pPr marL="0" lvl="0" indent="0">
              <a:spcBef>
                <a:spcPts val="640"/>
              </a:spcBef>
              <a:buNone/>
            </a:pPr>
            <a:r>
              <a:rPr lang="en-US" sz="1200" b="0" i="0" dirty="0">
                <a:solidFill>
                  <a:schemeClr val="bg2"/>
                </a:solidFill>
              </a:rPr>
              <a:t>Flight Duration</a:t>
            </a:r>
          </a:p>
          <a:p>
            <a:pPr marL="0" lvl="0" indent="0">
              <a:spcBef>
                <a:spcPts val="640"/>
              </a:spcBef>
              <a:buNone/>
            </a:pPr>
            <a:r>
              <a:rPr lang="en-US" sz="1200" b="0" i="0" dirty="0">
                <a:solidFill>
                  <a:schemeClr val="bg2"/>
                </a:solidFill>
              </a:rPr>
              <a:t>Fuel</a:t>
            </a:r>
          </a:p>
          <a:p>
            <a:pPr>
              <a:spcBef>
                <a:spcPts val="640"/>
              </a:spcBef>
            </a:pPr>
            <a:r>
              <a:rPr lang="en-US" sz="1200" b="0" i="0" dirty="0">
                <a:solidFill>
                  <a:schemeClr val="bg2"/>
                </a:solidFill>
              </a:rPr>
              <a:t>Mission Fuel / Bingo Fuel</a:t>
            </a:r>
          </a:p>
          <a:p>
            <a:pPr marL="0" lvl="0" indent="0">
              <a:spcBef>
                <a:spcPts val="640"/>
              </a:spcBef>
              <a:buNone/>
            </a:pPr>
            <a:r>
              <a:rPr lang="en-US" sz="1200" b="1" i="0" u="sng" dirty="0"/>
              <a:t>COMMAND AND SIGNAL</a:t>
            </a:r>
          </a:p>
          <a:p>
            <a:pPr marL="0" lvl="0" indent="0">
              <a:spcBef>
                <a:spcPts val="640"/>
              </a:spcBef>
              <a:buNone/>
            </a:pPr>
            <a:r>
              <a:rPr lang="en-US" sz="1200" b="0" i="0" dirty="0"/>
              <a:t>Communications/ Radio Procedures</a:t>
            </a:r>
          </a:p>
          <a:p>
            <a:pPr marL="0" lvl="0" indent="0">
              <a:spcBef>
                <a:spcPts val="640"/>
              </a:spcBef>
              <a:buNone/>
            </a:pPr>
            <a:r>
              <a:rPr lang="en-US" sz="1200" b="0" i="0" dirty="0"/>
              <a:t>Frequencies / NAVAIDS</a:t>
            </a:r>
          </a:p>
          <a:p>
            <a:pPr marL="0" indent="0">
              <a:spcBef>
                <a:spcPts val="640"/>
              </a:spcBef>
              <a:buNone/>
            </a:pPr>
            <a:r>
              <a:rPr lang="en-US" sz="1200" b="0" i="0" dirty="0"/>
              <a:t>SQUAWK</a:t>
            </a:r>
          </a:p>
          <a:p>
            <a:pPr marL="0" lvl="0" indent="0">
              <a:spcBef>
                <a:spcPts val="640"/>
              </a:spcBef>
              <a:buNone/>
            </a:pPr>
            <a:r>
              <a:rPr lang="en-US" sz="1200" b="1" i="0" u="sng" dirty="0"/>
              <a:t>NATOPS by Exception</a:t>
            </a:r>
          </a:p>
          <a:p>
            <a:pPr marL="0" lvl="0" indent="0">
              <a:spcBef>
                <a:spcPts val="640"/>
              </a:spcBef>
              <a:buNone/>
            </a:pPr>
            <a:r>
              <a:rPr lang="en-US" sz="1200" b="1" i="0" u="sng" dirty="0"/>
              <a:t>DUE OUTS</a:t>
            </a:r>
          </a:p>
          <a:p>
            <a:pPr marL="0" lvl="0" indent="0" rtl="0">
              <a:spcBef>
                <a:spcPts val="640"/>
              </a:spcBef>
              <a:buNone/>
            </a:pPr>
            <a:endParaRPr lang="en-US" sz="1100" i="0" u="sng" dirty="0"/>
          </a:p>
        </p:txBody>
      </p:sp>
      <p:sp>
        <p:nvSpPr>
          <p:cNvPr id="109" name="Shape 109"/>
          <p:cNvSpPr txBox="1">
            <a:spLocks noGrp="1"/>
          </p:cNvSpPr>
          <p:nvPr>
            <p:ph type="sldNum" idx="4294967295"/>
          </p:nvPr>
        </p:nvSpPr>
        <p:spPr>
          <a:xfrm>
            <a:off x="7315200" y="6430963"/>
            <a:ext cx="1828800" cy="274637"/>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600" b="0" i="0" u="none" strike="noStrike" cap="none" baseline="0">
                <a:solidFill>
                  <a:schemeClr val="dk1"/>
                </a:solidFill>
                <a:latin typeface="Arial"/>
                <a:ea typeface="Arial"/>
                <a:cs typeface="Arial"/>
                <a:sym typeface="Arial"/>
              </a:rPr>
              <a:t>23</a:t>
            </a:fld>
            <a:endParaRPr lang="en-US" sz="16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355813473"/>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 &amp; SIGNAL</a:t>
            </a:r>
          </a:p>
        </p:txBody>
      </p:sp>
      <p:sp>
        <p:nvSpPr>
          <p:cNvPr id="3" name="Text Placeholder 2"/>
          <p:cNvSpPr>
            <a:spLocks noGrp="1"/>
          </p:cNvSpPr>
          <p:nvPr>
            <p:ph type="body" idx="1"/>
          </p:nvPr>
        </p:nvSpPr>
        <p:spPr/>
        <p:txBody>
          <a:bodyPr/>
          <a:lstStyle/>
          <a:p>
            <a:pPr marL="0" indent="0">
              <a:buNone/>
            </a:pPr>
            <a:endParaRPr lang="en-US" dirty="0"/>
          </a:p>
          <a:p>
            <a:pPr marL="0" indent="0">
              <a:buNone/>
            </a:pPr>
            <a:endParaRPr lang="en-US" dirty="0"/>
          </a:p>
        </p:txBody>
      </p:sp>
      <p:sp>
        <p:nvSpPr>
          <p:cNvPr id="6" name="Text Placeholder 2"/>
          <p:cNvSpPr txBox="1">
            <a:spLocks/>
          </p:cNvSpPr>
          <p:nvPr/>
        </p:nvSpPr>
        <p:spPr>
          <a:xfrm>
            <a:off x="685800" y="1447803"/>
            <a:ext cx="7848600" cy="4791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6037" tIns="46037" rIns="46037" bIns="46037">
            <a:normAutofit/>
          </a:bodyPr>
          <a:lstStyle>
            <a:lvl1pPr marL="171450" marR="0" indent="-17145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1pPr>
            <a:lvl2pPr marL="502919" marR="0" indent="-160019"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2pPr>
            <a:lvl3pPr marL="728662" marR="0" indent="-128587"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3pPr>
            <a:lvl4pPr marL="1445894" marR="0" indent="-360044"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4pPr>
            <a:lvl5pPr marL="1714500" marR="0" indent="-34290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5pPr>
            <a:lvl6pPr marL="2057400" marR="0" indent="-34290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6pPr>
            <a:lvl7pPr marL="2400300" marR="0" indent="-34290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7pPr>
            <a:lvl8pPr marL="2743200" marR="0" indent="-34290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8pPr>
            <a:lvl9pPr marL="3086100" marR="0" indent="-342900" algn="l" defTabSz="914400" rtl="0" latinLnBrk="0">
              <a:lnSpc>
                <a:spcPct val="100000"/>
              </a:lnSpc>
              <a:spcBef>
                <a:spcPts val="500"/>
              </a:spcBef>
              <a:spcAft>
                <a:spcPts val="0"/>
              </a:spcAft>
              <a:buClr>
                <a:srgbClr val="000000"/>
              </a:buClr>
              <a:buSzPct val="100000"/>
              <a:buFontTx/>
              <a:buChar char="•"/>
              <a:tabLst/>
              <a:defRPr sz="1800" b="1" i="1" u="none" strike="noStrike" cap="none" spc="0" baseline="0">
                <a:solidFill>
                  <a:srgbClr val="000066"/>
                </a:solidFill>
                <a:uFillTx/>
                <a:latin typeface="Arial"/>
                <a:ea typeface="Arial"/>
                <a:cs typeface="Arial"/>
                <a:sym typeface="Arial"/>
              </a:defRPr>
            </a:lvl9pPr>
          </a:lstStyle>
          <a:p>
            <a:r>
              <a:rPr lang="en-US" dirty="0"/>
              <a:t>Communications</a:t>
            </a:r>
          </a:p>
          <a:p>
            <a:pPr lvl="1"/>
            <a:r>
              <a:rPr lang="en-US" dirty="0"/>
              <a:t>Frequencies</a:t>
            </a:r>
          </a:p>
          <a:p>
            <a:pPr lvl="1"/>
            <a:r>
              <a:rPr lang="en-US" dirty="0" err="1"/>
              <a:t>Navaids</a:t>
            </a:r>
            <a:endParaRPr lang="en-US" dirty="0"/>
          </a:p>
          <a:p>
            <a:r>
              <a:rPr lang="en-US" dirty="0"/>
              <a:t>ID and Recognition</a:t>
            </a:r>
          </a:p>
          <a:p>
            <a:pPr lvl="1"/>
            <a:r>
              <a:rPr lang="en-US" dirty="0"/>
              <a:t>Squawks</a:t>
            </a:r>
          </a:p>
        </p:txBody>
      </p:sp>
    </p:spTree>
    <p:extLst>
      <p:ext uri="{BB962C8B-B14F-4D97-AF65-F5344CB8AC3E}">
        <p14:creationId xmlns:p14="http://schemas.microsoft.com/office/powerpoint/2010/main" val="324360177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8" name="Shape 108"/>
          <p:cNvSpPr txBox="1">
            <a:spLocks noGrp="1"/>
          </p:cNvSpPr>
          <p:nvPr>
            <p:ph sz="half" idx="1"/>
          </p:nvPr>
        </p:nvSpPr>
        <p:spPr>
          <a:xfrm>
            <a:off x="457200" y="1143000"/>
            <a:ext cx="8458200" cy="5105401"/>
          </a:xfrm>
          <a:prstGeom prst="rect">
            <a:avLst/>
          </a:prstGeom>
          <a:noFill/>
          <a:ln>
            <a:noFill/>
          </a:ln>
        </p:spPr>
        <p:txBody>
          <a:bodyPr lIns="91425" tIns="45700" rIns="91425" bIns="45700" numCol="3" anchor="t" anchorCtr="0">
            <a:noAutofit/>
          </a:bodyPr>
          <a:lstStyle/>
          <a:p>
            <a:pPr marL="0" lvl="0" indent="0" rtl="0">
              <a:spcBef>
                <a:spcPts val="640"/>
              </a:spcBef>
              <a:buNone/>
            </a:pPr>
            <a:r>
              <a:rPr lang="en-US" sz="1200" b="1" i="0" u="sng" dirty="0">
                <a:solidFill>
                  <a:schemeClr val="bg1">
                    <a:lumMod val="50000"/>
                  </a:schemeClr>
                </a:solidFill>
              </a:rPr>
              <a:t>ORIENTATION</a:t>
            </a:r>
          </a:p>
          <a:p>
            <a:pPr marL="0" lvl="0" indent="0" rtl="0">
              <a:spcBef>
                <a:spcPts val="640"/>
              </a:spcBef>
              <a:buNone/>
            </a:pPr>
            <a:r>
              <a:rPr lang="en-US" sz="1200" b="0" i="0" dirty="0">
                <a:solidFill>
                  <a:schemeClr val="bg1">
                    <a:lumMod val="50000"/>
                  </a:schemeClr>
                </a:solidFill>
              </a:rPr>
              <a:t>Time Hack</a:t>
            </a:r>
          </a:p>
          <a:p>
            <a:pPr marL="0" lvl="0" indent="0" rtl="0">
              <a:spcBef>
                <a:spcPts val="640"/>
              </a:spcBef>
              <a:buNone/>
            </a:pPr>
            <a:r>
              <a:rPr lang="en-US" sz="1200" b="0" i="0" dirty="0">
                <a:solidFill>
                  <a:schemeClr val="bg1">
                    <a:lumMod val="50000"/>
                  </a:schemeClr>
                </a:solidFill>
              </a:rPr>
              <a:t>A/C Assignment</a:t>
            </a:r>
          </a:p>
          <a:p>
            <a:pPr marL="0" lvl="0" indent="0" rtl="0">
              <a:spcBef>
                <a:spcPts val="640"/>
              </a:spcBef>
              <a:buNone/>
            </a:pPr>
            <a:r>
              <a:rPr lang="en-US" sz="1200" b="0" i="0" dirty="0">
                <a:solidFill>
                  <a:schemeClr val="bg1">
                    <a:lumMod val="50000"/>
                  </a:schemeClr>
                </a:solidFill>
              </a:rPr>
              <a:t>External Callsign / Internal Callsign</a:t>
            </a:r>
          </a:p>
          <a:p>
            <a:pPr marL="0" lvl="0" indent="0" rtl="0">
              <a:spcBef>
                <a:spcPts val="640"/>
              </a:spcBef>
              <a:buNone/>
            </a:pPr>
            <a:r>
              <a:rPr lang="en-US" sz="1200" b="0" i="0" dirty="0">
                <a:solidFill>
                  <a:schemeClr val="bg1">
                    <a:lumMod val="50000"/>
                  </a:schemeClr>
                </a:solidFill>
              </a:rPr>
              <a:t>Smart Pack Review</a:t>
            </a:r>
          </a:p>
          <a:p>
            <a:pPr marL="0" lvl="0" indent="0" rtl="0">
              <a:spcBef>
                <a:spcPts val="640"/>
              </a:spcBef>
              <a:buNone/>
            </a:pPr>
            <a:r>
              <a:rPr lang="en-US" sz="1200" b="0" i="0" dirty="0">
                <a:solidFill>
                  <a:schemeClr val="bg1">
                    <a:lumMod val="50000"/>
                  </a:schemeClr>
                </a:solidFill>
              </a:rPr>
              <a:t>Maps Required</a:t>
            </a:r>
          </a:p>
          <a:p>
            <a:pPr marL="0" lvl="0" indent="0" rtl="0">
              <a:spcBef>
                <a:spcPts val="640"/>
              </a:spcBef>
              <a:buNone/>
            </a:pPr>
            <a:r>
              <a:rPr lang="en-US" sz="1200" b="0" i="0" dirty="0">
                <a:solidFill>
                  <a:schemeClr val="bg1">
                    <a:lumMod val="50000"/>
                  </a:schemeClr>
                </a:solidFill>
              </a:rPr>
              <a:t>Weather</a:t>
            </a:r>
          </a:p>
          <a:p>
            <a:pPr marL="0" lvl="0" indent="0" rtl="0">
              <a:spcBef>
                <a:spcPts val="640"/>
              </a:spcBef>
              <a:buNone/>
            </a:pPr>
            <a:r>
              <a:rPr lang="en-US" sz="1200" b="0" i="0" dirty="0">
                <a:solidFill>
                  <a:schemeClr val="bg1">
                    <a:lumMod val="50000"/>
                  </a:schemeClr>
                </a:solidFill>
              </a:rPr>
              <a:t>SLAP</a:t>
            </a:r>
          </a:p>
          <a:p>
            <a:pPr marL="0" lvl="0" indent="0" rtl="0">
              <a:spcBef>
                <a:spcPts val="640"/>
              </a:spcBef>
              <a:buNone/>
            </a:pPr>
            <a:r>
              <a:rPr lang="en-US" sz="1200" b="1" i="0" u="sng" dirty="0">
                <a:solidFill>
                  <a:schemeClr val="bg1">
                    <a:lumMod val="50000"/>
                  </a:schemeClr>
                </a:solidFill>
              </a:rPr>
              <a:t>SITUATION</a:t>
            </a:r>
          </a:p>
          <a:p>
            <a:pPr marL="0" lvl="0" indent="0" rtl="0">
              <a:spcBef>
                <a:spcPts val="640"/>
              </a:spcBef>
              <a:buNone/>
            </a:pPr>
            <a:r>
              <a:rPr lang="en-US" sz="1200" b="0" i="0" dirty="0">
                <a:solidFill>
                  <a:schemeClr val="bg1">
                    <a:lumMod val="50000"/>
                  </a:schemeClr>
                </a:solidFill>
              </a:rPr>
              <a:t>Commander’s Intent</a:t>
            </a:r>
          </a:p>
          <a:p>
            <a:pPr marL="0" lvl="0" indent="0" rtl="0">
              <a:spcBef>
                <a:spcPts val="640"/>
              </a:spcBef>
              <a:buNone/>
            </a:pPr>
            <a:r>
              <a:rPr lang="en-US" sz="1200" b="1" i="0" u="sng" dirty="0">
                <a:solidFill>
                  <a:schemeClr val="bg1">
                    <a:lumMod val="50000"/>
                  </a:schemeClr>
                </a:solidFill>
              </a:rPr>
              <a:t>MISSION EXECUTION</a:t>
            </a:r>
          </a:p>
          <a:p>
            <a:pPr marL="0" indent="0">
              <a:spcBef>
                <a:spcPts val="640"/>
              </a:spcBef>
              <a:buNone/>
            </a:pPr>
            <a:r>
              <a:rPr lang="en-US" sz="1200" b="0" i="0" dirty="0">
                <a:solidFill>
                  <a:schemeClr val="bg1">
                    <a:lumMod val="50000"/>
                  </a:schemeClr>
                </a:solidFill>
              </a:rPr>
              <a:t>Overview</a:t>
            </a:r>
          </a:p>
          <a:p>
            <a:pPr marL="0" lvl="0" indent="0">
              <a:spcBef>
                <a:spcPts val="640"/>
              </a:spcBef>
              <a:buNone/>
            </a:pPr>
            <a:r>
              <a:rPr lang="en-US" sz="1200" b="0" i="0" dirty="0">
                <a:solidFill>
                  <a:schemeClr val="bg1">
                    <a:lumMod val="50000"/>
                  </a:schemeClr>
                </a:solidFill>
              </a:rPr>
              <a:t>Scheme of Maneuvers:</a:t>
            </a:r>
          </a:p>
          <a:p>
            <a:pPr>
              <a:spcBef>
                <a:spcPts val="640"/>
              </a:spcBef>
            </a:pPr>
            <a:r>
              <a:rPr lang="en-US" sz="1200" b="0" i="0" dirty="0">
                <a:solidFill>
                  <a:schemeClr val="bg1">
                    <a:lumMod val="50000"/>
                  </a:schemeClr>
                </a:solidFill>
              </a:rPr>
              <a:t>Preflight </a:t>
            </a:r>
          </a:p>
          <a:p>
            <a:pPr>
              <a:spcBef>
                <a:spcPts val="640"/>
              </a:spcBef>
            </a:pPr>
            <a:r>
              <a:rPr lang="en-US" sz="1200" b="0" i="0" dirty="0">
                <a:solidFill>
                  <a:schemeClr val="bg1">
                    <a:lumMod val="50000"/>
                  </a:schemeClr>
                </a:solidFill>
              </a:rPr>
              <a:t>Takeoff</a:t>
            </a:r>
          </a:p>
          <a:p>
            <a:pPr marL="0" lvl="0" indent="0">
              <a:spcBef>
                <a:spcPts val="640"/>
              </a:spcBef>
              <a:buNone/>
            </a:pPr>
            <a:r>
              <a:rPr lang="en-US" sz="1200" b="0" i="0" dirty="0">
                <a:solidFill>
                  <a:schemeClr val="bg1">
                    <a:lumMod val="50000"/>
                  </a:schemeClr>
                </a:solidFill>
              </a:rPr>
              <a:t>Route</a:t>
            </a:r>
          </a:p>
          <a:p>
            <a:pPr marL="0" lvl="0" indent="0">
              <a:spcBef>
                <a:spcPts val="640"/>
              </a:spcBef>
              <a:buNone/>
            </a:pPr>
            <a:r>
              <a:rPr lang="en-US" sz="1200" b="0" i="0" dirty="0">
                <a:solidFill>
                  <a:schemeClr val="bg1">
                    <a:lumMod val="50000"/>
                  </a:schemeClr>
                </a:solidFill>
              </a:rPr>
              <a:t>Objective Area</a:t>
            </a:r>
          </a:p>
          <a:p>
            <a:pPr marL="0" lvl="0" indent="0">
              <a:spcBef>
                <a:spcPts val="640"/>
              </a:spcBef>
              <a:buNone/>
            </a:pPr>
            <a:r>
              <a:rPr lang="en-US" sz="1200" b="0" i="0" dirty="0">
                <a:solidFill>
                  <a:schemeClr val="bg1">
                    <a:lumMod val="50000"/>
                  </a:schemeClr>
                </a:solidFill>
              </a:rPr>
              <a:t>RTB</a:t>
            </a:r>
          </a:p>
          <a:p>
            <a:pPr marL="0" lvl="0" indent="0">
              <a:spcBef>
                <a:spcPts val="640"/>
              </a:spcBef>
              <a:buNone/>
            </a:pPr>
            <a:r>
              <a:rPr lang="en-US" sz="1200" b="1" i="0" u="sng" dirty="0">
                <a:solidFill>
                  <a:schemeClr val="bg1">
                    <a:lumMod val="50000"/>
                  </a:schemeClr>
                </a:solidFill>
              </a:rPr>
              <a:t>CONTINGENCIES</a:t>
            </a:r>
          </a:p>
          <a:p>
            <a:pPr marL="0" lvl="0" indent="0">
              <a:spcBef>
                <a:spcPts val="640"/>
              </a:spcBef>
              <a:buNone/>
            </a:pPr>
            <a:r>
              <a:rPr lang="en-US" sz="1200" b="1" i="0" u="sng" dirty="0">
                <a:solidFill>
                  <a:schemeClr val="bg1">
                    <a:lumMod val="50000"/>
                  </a:schemeClr>
                </a:solidFill>
              </a:rPr>
              <a:t>ADMIN &amp; LOGISTICS</a:t>
            </a:r>
          </a:p>
          <a:p>
            <a:pPr marL="0" lvl="0" indent="0">
              <a:spcBef>
                <a:spcPts val="640"/>
              </a:spcBef>
              <a:buNone/>
            </a:pPr>
            <a:r>
              <a:rPr lang="en-US" sz="1200" b="0" i="0" dirty="0">
                <a:solidFill>
                  <a:schemeClr val="bg1">
                    <a:lumMod val="50000"/>
                  </a:schemeClr>
                </a:solidFill>
              </a:rPr>
              <a:t>Flight Duration</a:t>
            </a:r>
          </a:p>
          <a:p>
            <a:pPr marL="0" lvl="0" indent="0">
              <a:spcBef>
                <a:spcPts val="640"/>
              </a:spcBef>
              <a:buNone/>
            </a:pPr>
            <a:r>
              <a:rPr lang="en-US" sz="1200" b="0" i="0" dirty="0">
                <a:solidFill>
                  <a:schemeClr val="bg1">
                    <a:lumMod val="50000"/>
                  </a:schemeClr>
                </a:solidFill>
              </a:rPr>
              <a:t>Fuel</a:t>
            </a:r>
          </a:p>
          <a:p>
            <a:pPr>
              <a:spcBef>
                <a:spcPts val="640"/>
              </a:spcBef>
            </a:pPr>
            <a:r>
              <a:rPr lang="en-US" sz="1200" b="0" i="0" dirty="0">
                <a:solidFill>
                  <a:schemeClr val="bg1">
                    <a:lumMod val="50000"/>
                  </a:schemeClr>
                </a:solidFill>
              </a:rPr>
              <a:t>Mission Fuel / Bingo Fuel</a:t>
            </a:r>
          </a:p>
          <a:p>
            <a:pPr marL="0" lvl="0" indent="0">
              <a:spcBef>
                <a:spcPts val="640"/>
              </a:spcBef>
              <a:buNone/>
            </a:pPr>
            <a:r>
              <a:rPr lang="en-US" sz="1200" b="1" i="0" u="sng" dirty="0">
                <a:solidFill>
                  <a:schemeClr val="bg1">
                    <a:lumMod val="50000"/>
                  </a:schemeClr>
                </a:solidFill>
              </a:rPr>
              <a:t>COMMAND AND SIGNAL</a:t>
            </a:r>
          </a:p>
          <a:p>
            <a:pPr marL="0" lvl="0" indent="0">
              <a:spcBef>
                <a:spcPts val="640"/>
              </a:spcBef>
              <a:buNone/>
            </a:pPr>
            <a:r>
              <a:rPr lang="en-US" sz="1200" b="0" i="0" dirty="0">
                <a:solidFill>
                  <a:schemeClr val="bg1">
                    <a:lumMod val="50000"/>
                  </a:schemeClr>
                </a:solidFill>
              </a:rPr>
              <a:t>Communications/ Radio Procedures</a:t>
            </a:r>
          </a:p>
          <a:p>
            <a:pPr marL="0" lvl="0" indent="0">
              <a:spcBef>
                <a:spcPts val="640"/>
              </a:spcBef>
              <a:buNone/>
            </a:pPr>
            <a:r>
              <a:rPr lang="en-US" sz="1200" b="0" i="0" dirty="0">
                <a:solidFill>
                  <a:schemeClr val="bg1">
                    <a:lumMod val="50000"/>
                  </a:schemeClr>
                </a:solidFill>
              </a:rPr>
              <a:t>Frequencies / NAVAIDS</a:t>
            </a:r>
          </a:p>
          <a:p>
            <a:pPr marL="0" indent="0">
              <a:spcBef>
                <a:spcPts val="640"/>
              </a:spcBef>
              <a:buNone/>
            </a:pPr>
            <a:r>
              <a:rPr lang="en-US" sz="1200" b="0" i="0" dirty="0">
                <a:solidFill>
                  <a:schemeClr val="bg1">
                    <a:lumMod val="50000"/>
                  </a:schemeClr>
                </a:solidFill>
              </a:rPr>
              <a:t>SQUAWK</a:t>
            </a:r>
          </a:p>
          <a:p>
            <a:pPr marL="0" lvl="0" indent="0">
              <a:spcBef>
                <a:spcPts val="640"/>
              </a:spcBef>
              <a:buNone/>
            </a:pPr>
            <a:r>
              <a:rPr lang="en-US" sz="1200" b="1" i="0" u="sng" dirty="0"/>
              <a:t>NATOPS by Exception</a:t>
            </a:r>
          </a:p>
          <a:p>
            <a:pPr marL="0" lvl="0" indent="0">
              <a:spcBef>
                <a:spcPts val="640"/>
              </a:spcBef>
              <a:buNone/>
            </a:pPr>
            <a:r>
              <a:rPr lang="en-US" sz="1200" b="1" i="0" u="sng" dirty="0"/>
              <a:t>DUE OUTS</a:t>
            </a:r>
          </a:p>
          <a:p>
            <a:pPr marL="0" lvl="0" indent="0" rtl="0">
              <a:spcBef>
                <a:spcPts val="640"/>
              </a:spcBef>
              <a:buNone/>
            </a:pPr>
            <a:endParaRPr lang="en-US" sz="1100" i="0" u="sng" dirty="0"/>
          </a:p>
        </p:txBody>
      </p:sp>
      <p:sp>
        <p:nvSpPr>
          <p:cNvPr id="109" name="Shape 109"/>
          <p:cNvSpPr txBox="1">
            <a:spLocks noGrp="1"/>
          </p:cNvSpPr>
          <p:nvPr>
            <p:ph type="sldNum" idx="4294967295"/>
          </p:nvPr>
        </p:nvSpPr>
        <p:spPr>
          <a:xfrm>
            <a:off x="7315200" y="6430963"/>
            <a:ext cx="1828800" cy="274637"/>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600" b="0" i="0" u="none" strike="noStrike" cap="none" baseline="0">
                <a:solidFill>
                  <a:schemeClr val="dk1"/>
                </a:solidFill>
                <a:latin typeface="Arial"/>
                <a:ea typeface="Arial"/>
                <a:cs typeface="Arial"/>
                <a:sym typeface="Arial"/>
              </a:rPr>
              <a:t>25</a:t>
            </a:fld>
            <a:endParaRPr lang="en-US" sz="16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617073436"/>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NATOPS By Exception</a:t>
            </a:r>
          </a:p>
        </p:txBody>
      </p:sp>
      <p:sp>
        <p:nvSpPr>
          <p:cNvPr id="3" name="Text Placeholder 2"/>
          <p:cNvSpPr>
            <a:spLocks noGrp="1"/>
          </p:cNvSpPr>
          <p:nvPr>
            <p:ph type="body" idx="1"/>
          </p:nvPr>
        </p:nvSpPr>
        <p:spPr/>
        <p:txBody>
          <a:bodyPr>
            <a:normAutofit fontScale="92500" lnSpcReduction="10000"/>
          </a:bodyPr>
          <a:lstStyle/>
          <a:p>
            <a:r>
              <a:rPr lang="en-US" sz="1600" dirty="0"/>
              <a:t>Weight and Balance</a:t>
            </a:r>
          </a:p>
          <a:p>
            <a:r>
              <a:rPr lang="en-US" sz="1600" dirty="0"/>
              <a:t>Flight Publications Required</a:t>
            </a:r>
          </a:p>
          <a:p>
            <a:r>
              <a:rPr lang="en-US" sz="1600" dirty="0"/>
              <a:t>NOTAMs</a:t>
            </a:r>
          </a:p>
          <a:p>
            <a:r>
              <a:rPr lang="en-US" sz="1600" dirty="0"/>
              <a:t>Emergencies</a:t>
            </a:r>
          </a:p>
          <a:p>
            <a:pPr lvl="1"/>
            <a:r>
              <a:rPr lang="en-US" sz="1600" dirty="0"/>
              <a:t>Dynamic Rollover</a:t>
            </a:r>
          </a:p>
          <a:p>
            <a:r>
              <a:rPr lang="en-US" sz="1600" dirty="0"/>
              <a:t>PAC/PNAC Responsibilities</a:t>
            </a:r>
          </a:p>
          <a:p>
            <a:r>
              <a:rPr lang="en-US" sz="1600" dirty="0"/>
              <a:t>Control Change</a:t>
            </a:r>
          </a:p>
          <a:p>
            <a:r>
              <a:rPr lang="en-US" sz="1600" dirty="0"/>
              <a:t>Lookout Doctrine</a:t>
            </a:r>
          </a:p>
          <a:p>
            <a:r>
              <a:rPr lang="en-US" sz="1600" dirty="0"/>
              <a:t>Instrument/Night Flight</a:t>
            </a:r>
          </a:p>
          <a:p>
            <a:pPr lvl="1"/>
            <a:r>
              <a:rPr lang="en-US" sz="1600" dirty="0"/>
              <a:t>Safety of flight. PNAC will monitor performance instruments, question anything exceeding the following parameters, and be prepared to assume the controls:</a:t>
            </a:r>
          </a:p>
          <a:p>
            <a:pPr lvl="2"/>
            <a:r>
              <a:rPr lang="en-US" sz="1600" dirty="0"/>
              <a:t>AOB &gt; 30</a:t>
            </a:r>
          </a:p>
          <a:p>
            <a:pPr lvl="2"/>
            <a:r>
              <a:rPr lang="en-US" sz="1600" dirty="0"/>
              <a:t>Rate of climb/descent &gt; 1,000 FPM</a:t>
            </a:r>
          </a:p>
          <a:p>
            <a:pPr lvl="2"/>
            <a:r>
              <a:rPr lang="en-US" sz="1600" dirty="0"/>
              <a:t>Airspeed errors by 10 KIAS</a:t>
            </a:r>
          </a:p>
          <a:p>
            <a:pPr lvl="2"/>
            <a:r>
              <a:rPr lang="en-US" sz="1600" dirty="0"/>
              <a:t>Heading errors by 10</a:t>
            </a:r>
            <a:r>
              <a:rPr lang="en-US" sz="1600" baseline="30000" dirty="0"/>
              <a:t>0</a:t>
            </a:r>
            <a:endParaRPr lang="en-US" sz="1600" dirty="0"/>
          </a:p>
          <a:p>
            <a:pPr lvl="2"/>
            <a:r>
              <a:rPr lang="en-US" sz="1600" dirty="0"/>
              <a:t>Altitude errors &gt; 100ft</a:t>
            </a:r>
          </a:p>
          <a:p>
            <a:pPr lvl="2"/>
            <a:r>
              <a:rPr lang="en-US" sz="1600" dirty="0"/>
              <a:t>Vertigo/disorientation</a:t>
            </a:r>
          </a:p>
          <a:p>
            <a:pPr marL="342900" lvl="1" indent="0">
              <a:buNone/>
            </a:pPr>
            <a:endParaRPr lang="en-US" sz="1600" dirty="0"/>
          </a:p>
          <a:p>
            <a:pPr lvl="2"/>
            <a:endParaRPr lang="en-US" dirty="0"/>
          </a:p>
          <a:p>
            <a:endParaRPr lang="en-US" dirty="0"/>
          </a:p>
          <a:p>
            <a:pPr marL="0" indent="0">
              <a:buNone/>
            </a:pPr>
            <a:endParaRPr lang="en-US" dirty="0"/>
          </a:p>
          <a:p>
            <a:endParaRPr lang="en-US" dirty="0"/>
          </a:p>
          <a:p>
            <a:pPr lvl="1"/>
            <a:endParaRPr lang="en-US" dirty="0"/>
          </a:p>
        </p:txBody>
      </p:sp>
    </p:spTree>
    <p:extLst>
      <p:ext uri="{BB962C8B-B14F-4D97-AF65-F5344CB8AC3E}">
        <p14:creationId xmlns:p14="http://schemas.microsoft.com/office/powerpoint/2010/main" val="327396466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NVG Brief</a:t>
            </a:r>
          </a:p>
        </p:txBody>
      </p:sp>
      <p:sp>
        <p:nvSpPr>
          <p:cNvPr id="3" name="Text Placeholder 2"/>
          <p:cNvSpPr>
            <a:spLocks noGrp="1"/>
          </p:cNvSpPr>
          <p:nvPr>
            <p:ph type="body" idx="1"/>
          </p:nvPr>
        </p:nvSpPr>
        <p:spPr/>
        <p:txBody>
          <a:bodyPr/>
          <a:lstStyle/>
          <a:p>
            <a:r>
              <a:rPr lang="en-US" dirty="0">
                <a:solidFill>
                  <a:schemeClr val="bg2"/>
                </a:solidFill>
              </a:rPr>
              <a:t>SLAP DATA</a:t>
            </a:r>
          </a:p>
          <a:p>
            <a:r>
              <a:rPr lang="en-US" dirty="0"/>
              <a:t>NVG PREFLIGHT</a:t>
            </a:r>
          </a:p>
          <a:p>
            <a:r>
              <a:rPr lang="en-US" dirty="0"/>
              <a:t>GOGGLE/DEGOGGLE PROCEDURES</a:t>
            </a:r>
          </a:p>
          <a:p>
            <a:r>
              <a:rPr lang="en-US" dirty="0"/>
              <a:t>INTERNAL/EXTERNAL AIRCRAFT LIGHTING</a:t>
            </a:r>
          </a:p>
          <a:p>
            <a:r>
              <a:rPr lang="en-US" dirty="0"/>
              <a:t>RADALT</a:t>
            </a:r>
          </a:p>
          <a:p>
            <a:r>
              <a:rPr lang="en-US" dirty="0"/>
              <a:t>HAZARDS</a:t>
            </a:r>
          </a:p>
          <a:p>
            <a:r>
              <a:rPr lang="en-US" dirty="0"/>
              <a:t>LZ OPERATIONS</a:t>
            </a:r>
          </a:p>
          <a:p>
            <a:r>
              <a:rPr lang="en-US" dirty="0"/>
              <a:t>NVG EMERGENCIES </a:t>
            </a:r>
          </a:p>
          <a:p>
            <a:endParaRPr lang="en-US" dirty="0"/>
          </a:p>
        </p:txBody>
      </p:sp>
    </p:spTree>
    <p:extLst>
      <p:ext uri="{BB962C8B-B14F-4D97-AF65-F5344CB8AC3E}">
        <p14:creationId xmlns:p14="http://schemas.microsoft.com/office/powerpoint/2010/main" val="160260627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Due Outs</a:t>
            </a:r>
          </a:p>
        </p:txBody>
      </p:sp>
      <p:sp>
        <p:nvSpPr>
          <p:cNvPr id="3" name="Text Placeholder 2"/>
          <p:cNvSpPr>
            <a:spLocks noGrp="1"/>
          </p:cNvSpPr>
          <p:nvPr>
            <p:ph type="body" idx="1"/>
          </p:nvPr>
        </p:nvSpPr>
        <p:spPr/>
        <p:txBody>
          <a:bodyPr/>
          <a:lstStyle/>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1157291"/>
            <a:ext cx="7048500" cy="5286375"/>
          </a:xfrm>
          <a:prstGeom prst="rect">
            <a:avLst/>
          </a:prstGeom>
        </p:spPr>
      </p:pic>
    </p:spTree>
    <p:extLst>
      <p:ext uri="{BB962C8B-B14F-4D97-AF65-F5344CB8AC3E}">
        <p14:creationId xmlns:p14="http://schemas.microsoft.com/office/powerpoint/2010/main" val="206046420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470025"/>
          </a:xfrm>
        </p:spPr>
        <p:txBody>
          <a:bodyPr/>
          <a:lstStyle/>
          <a:p>
            <a:r>
              <a:rPr lang="en-US" sz="3300" dirty="0">
                <a:effectLst/>
              </a:rPr>
              <a:t>NVG CAPSTONE</a:t>
            </a:r>
          </a:p>
        </p:txBody>
      </p:sp>
      <p:sp>
        <p:nvSpPr>
          <p:cNvPr id="5" name="Subtitle 4">
            <a:extLst>
              <a:ext uri="{FF2B5EF4-FFF2-40B4-BE49-F238E27FC236}">
                <a16:creationId xmlns:a16="http://schemas.microsoft.com/office/drawing/2014/main" id="{366F19A0-E1C5-4A28-A608-68AB65ECEF2C}"/>
              </a:ext>
            </a:extLst>
          </p:cNvPr>
          <p:cNvSpPr>
            <a:spLocks noGrp="1"/>
          </p:cNvSpPr>
          <p:nvPr>
            <p:ph type="body" sz="quarter" idx="1"/>
          </p:nvPr>
        </p:nvSpPr>
        <p:spPr>
          <a:xfrm>
            <a:off x="1371600" y="4724400"/>
            <a:ext cx="6400800" cy="1524000"/>
          </a:xfrm>
        </p:spPr>
        <p:txBody>
          <a:bodyPr>
            <a:normAutofit/>
          </a:bodyPr>
          <a:lstStyle/>
          <a:p>
            <a:r>
              <a:rPr lang="en-US" dirty="0"/>
              <a:t>NVG4201A</a:t>
            </a:r>
          </a:p>
          <a:p>
            <a:endParaRPr lang="en-US" dirty="0"/>
          </a:p>
          <a:p>
            <a:r>
              <a:rPr lang="en-US" dirty="0">
                <a:solidFill>
                  <a:srgbClr val="FF0000"/>
                </a:solidFill>
              </a:rPr>
              <a:t>YOUR IP NAME HERE</a:t>
            </a:r>
          </a:p>
          <a:p>
            <a:r>
              <a:rPr lang="en-US" dirty="0">
                <a:solidFill>
                  <a:srgbClr val="FF0000"/>
                </a:solidFill>
              </a:rPr>
              <a:t>YOUR NAME HERE</a:t>
            </a:r>
          </a:p>
          <a:p>
            <a:endParaRPr lang="en-US" dirty="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408" y="1878012"/>
            <a:ext cx="3795184" cy="2846388"/>
          </a:xfrm>
          <a:prstGeom prst="rect">
            <a:avLst/>
          </a:prstGeom>
        </p:spPr>
      </p:pic>
    </p:spTree>
    <p:extLst>
      <p:ext uri="{BB962C8B-B14F-4D97-AF65-F5344CB8AC3E}">
        <p14:creationId xmlns:p14="http://schemas.microsoft.com/office/powerpoint/2010/main" val="28605162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8" name="Shape 108"/>
          <p:cNvSpPr txBox="1">
            <a:spLocks noGrp="1"/>
          </p:cNvSpPr>
          <p:nvPr>
            <p:ph sz="half" idx="1"/>
          </p:nvPr>
        </p:nvSpPr>
        <p:spPr>
          <a:xfrm>
            <a:off x="457200" y="1143000"/>
            <a:ext cx="8458200" cy="5105401"/>
          </a:xfrm>
          <a:prstGeom prst="rect">
            <a:avLst/>
          </a:prstGeom>
          <a:noFill/>
          <a:ln>
            <a:noFill/>
          </a:ln>
        </p:spPr>
        <p:txBody>
          <a:bodyPr lIns="91425" tIns="45700" rIns="91425" bIns="45700" numCol="3" anchor="t" anchorCtr="0">
            <a:noAutofit/>
          </a:bodyPr>
          <a:lstStyle/>
          <a:p>
            <a:pPr marL="0" lvl="0" indent="0" rtl="0">
              <a:spcBef>
                <a:spcPts val="640"/>
              </a:spcBef>
              <a:buNone/>
            </a:pPr>
            <a:r>
              <a:rPr lang="en-US" sz="1200" b="1" i="0" u="sng" dirty="0"/>
              <a:t>ORIENTATION</a:t>
            </a:r>
          </a:p>
          <a:p>
            <a:pPr marL="0" lvl="0" indent="0" rtl="0">
              <a:spcBef>
                <a:spcPts val="640"/>
              </a:spcBef>
              <a:buNone/>
            </a:pPr>
            <a:r>
              <a:rPr lang="en-US" sz="1200" b="0" i="0" dirty="0"/>
              <a:t>Time Hack</a:t>
            </a:r>
          </a:p>
          <a:p>
            <a:pPr marL="0" lvl="0" indent="0" rtl="0">
              <a:spcBef>
                <a:spcPts val="640"/>
              </a:spcBef>
              <a:buNone/>
            </a:pPr>
            <a:r>
              <a:rPr lang="en-US" sz="1200" b="0" i="0" dirty="0"/>
              <a:t>A/C Assignment</a:t>
            </a:r>
          </a:p>
          <a:p>
            <a:pPr marL="0" lvl="0" indent="0" rtl="0">
              <a:spcBef>
                <a:spcPts val="640"/>
              </a:spcBef>
              <a:buNone/>
            </a:pPr>
            <a:r>
              <a:rPr lang="en-US" sz="1200" b="0" i="0" dirty="0"/>
              <a:t>External Callsign / Internal Callsign</a:t>
            </a:r>
          </a:p>
          <a:p>
            <a:pPr marL="0" lvl="0" indent="0" rtl="0">
              <a:spcBef>
                <a:spcPts val="640"/>
              </a:spcBef>
              <a:buNone/>
            </a:pPr>
            <a:r>
              <a:rPr lang="en-US" sz="1200" b="0" i="0" dirty="0"/>
              <a:t>Smart Pack Review</a:t>
            </a:r>
          </a:p>
          <a:p>
            <a:pPr marL="0" lvl="0" indent="0" rtl="0">
              <a:spcBef>
                <a:spcPts val="640"/>
              </a:spcBef>
              <a:buNone/>
            </a:pPr>
            <a:r>
              <a:rPr lang="en-US" sz="1200" b="0" i="0" dirty="0"/>
              <a:t>Maps Required</a:t>
            </a:r>
          </a:p>
          <a:p>
            <a:pPr marL="0" lvl="0" indent="0" rtl="0">
              <a:spcBef>
                <a:spcPts val="640"/>
              </a:spcBef>
              <a:buNone/>
            </a:pPr>
            <a:r>
              <a:rPr lang="en-US" sz="1200" b="0" i="0" dirty="0"/>
              <a:t>Weather</a:t>
            </a:r>
          </a:p>
          <a:p>
            <a:pPr marL="0" lvl="0" indent="0" rtl="0">
              <a:spcBef>
                <a:spcPts val="640"/>
              </a:spcBef>
              <a:buNone/>
            </a:pPr>
            <a:r>
              <a:rPr lang="en-US" sz="1200" b="0" i="0" dirty="0"/>
              <a:t>SLAP</a:t>
            </a:r>
          </a:p>
          <a:p>
            <a:pPr marL="0" lvl="0" indent="0" rtl="0">
              <a:spcBef>
                <a:spcPts val="640"/>
              </a:spcBef>
              <a:buNone/>
            </a:pPr>
            <a:r>
              <a:rPr lang="en-US" sz="1200" b="1" i="0" u="sng" dirty="0"/>
              <a:t>SITUATION</a:t>
            </a:r>
          </a:p>
          <a:p>
            <a:pPr marL="0" lvl="0" indent="0" rtl="0">
              <a:spcBef>
                <a:spcPts val="640"/>
              </a:spcBef>
              <a:buNone/>
            </a:pPr>
            <a:r>
              <a:rPr lang="en-US" sz="1200" b="0" i="0" dirty="0"/>
              <a:t>Commander’s Intent</a:t>
            </a:r>
          </a:p>
          <a:p>
            <a:pPr marL="0" lvl="0" indent="0" rtl="0">
              <a:spcBef>
                <a:spcPts val="640"/>
              </a:spcBef>
              <a:buNone/>
            </a:pPr>
            <a:r>
              <a:rPr lang="en-US" sz="1200" b="1" i="0" u="sng" dirty="0"/>
              <a:t>MISSION EXECUTION</a:t>
            </a:r>
          </a:p>
          <a:p>
            <a:pPr marL="0" lvl="0" indent="0" rtl="0">
              <a:spcBef>
                <a:spcPts val="640"/>
              </a:spcBef>
              <a:buNone/>
            </a:pPr>
            <a:r>
              <a:rPr lang="en-US" sz="1200" b="0" i="0" dirty="0"/>
              <a:t>Overview</a:t>
            </a:r>
          </a:p>
          <a:p>
            <a:pPr marL="0" lvl="0" indent="0">
              <a:spcBef>
                <a:spcPts val="640"/>
              </a:spcBef>
              <a:buNone/>
            </a:pPr>
            <a:r>
              <a:rPr lang="en-US" sz="1200" b="0" i="0" dirty="0"/>
              <a:t>Scheme of Maneuvers:</a:t>
            </a:r>
          </a:p>
          <a:p>
            <a:pPr>
              <a:spcBef>
                <a:spcPts val="640"/>
              </a:spcBef>
            </a:pPr>
            <a:r>
              <a:rPr lang="en-US" sz="1200" b="0" i="0" dirty="0"/>
              <a:t>Preflight </a:t>
            </a:r>
          </a:p>
          <a:p>
            <a:pPr>
              <a:spcBef>
                <a:spcPts val="640"/>
              </a:spcBef>
            </a:pPr>
            <a:r>
              <a:rPr lang="en-US" sz="1200" b="0" i="0" dirty="0"/>
              <a:t>Takeoff</a:t>
            </a:r>
          </a:p>
          <a:p>
            <a:pPr marL="0" lvl="0" indent="0">
              <a:spcBef>
                <a:spcPts val="640"/>
              </a:spcBef>
              <a:buNone/>
            </a:pPr>
            <a:r>
              <a:rPr lang="en-US" sz="1200" b="0" i="0" dirty="0"/>
              <a:t>Route</a:t>
            </a:r>
          </a:p>
          <a:p>
            <a:pPr marL="0" lvl="0" indent="0">
              <a:spcBef>
                <a:spcPts val="640"/>
              </a:spcBef>
              <a:buNone/>
            </a:pPr>
            <a:r>
              <a:rPr lang="en-US" sz="1200" b="0" i="0" dirty="0"/>
              <a:t>Objective Area</a:t>
            </a:r>
          </a:p>
          <a:p>
            <a:pPr marL="0" lvl="0" indent="0">
              <a:spcBef>
                <a:spcPts val="640"/>
              </a:spcBef>
              <a:buNone/>
            </a:pPr>
            <a:r>
              <a:rPr lang="en-US" sz="1200" b="0" i="0" dirty="0"/>
              <a:t>RTB</a:t>
            </a:r>
          </a:p>
          <a:p>
            <a:pPr marL="0" lvl="0" indent="0">
              <a:spcBef>
                <a:spcPts val="640"/>
              </a:spcBef>
              <a:buNone/>
            </a:pPr>
            <a:r>
              <a:rPr lang="en-US" sz="1200" b="1" i="0" u="sng" dirty="0"/>
              <a:t>CONTINGENCIES</a:t>
            </a:r>
          </a:p>
          <a:p>
            <a:pPr marL="0" lvl="0" indent="0">
              <a:spcBef>
                <a:spcPts val="640"/>
              </a:spcBef>
              <a:buNone/>
            </a:pPr>
            <a:r>
              <a:rPr lang="en-US" sz="1200" b="1" i="0" u="sng" dirty="0"/>
              <a:t>ADMIN &amp; LOGISTICS</a:t>
            </a:r>
          </a:p>
          <a:p>
            <a:pPr marL="0" lvl="0" indent="0">
              <a:spcBef>
                <a:spcPts val="640"/>
              </a:spcBef>
              <a:buNone/>
            </a:pPr>
            <a:r>
              <a:rPr lang="en-US" sz="1200" b="0" i="0" dirty="0"/>
              <a:t>Flight Duration</a:t>
            </a:r>
          </a:p>
          <a:p>
            <a:pPr marL="0" lvl="0" indent="0">
              <a:spcBef>
                <a:spcPts val="640"/>
              </a:spcBef>
              <a:buNone/>
            </a:pPr>
            <a:r>
              <a:rPr lang="en-US" sz="1200" b="0" i="0" dirty="0"/>
              <a:t>Fuel</a:t>
            </a:r>
          </a:p>
          <a:p>
            <a:pPr>
              <a:spcBef>
                <a:spcPts val="640"/>
              </a:spcBef>
            </a:pPr>
            <a:r>
              <a:rPr lang="en-US" sz="1200" b="0" i="0" dirty="0"/>
              <a:t>Mission Fuel / Bingo Fuel</a:t>
            </a:r>
          </a:p>
          <a:p>
            <a:pPr marL="0" lvl="0" indent="0">
              <a:spcBef>
                <a:spcPts val="640"/>
              </a:spcBef>
              <a:buNone/>
            </a:pPr>
            <a:r>
              <a:rPr lang="en-US" sz="1200" b="1" i="0" u="sng" dirty="0"/>
              <a:t>COMMAND AND SIGNAL</a:t>
            </a:r>
          </a:p>
          <a:p>
            <a:pPr marL="0" lvl="0" indent="0">
              <a:spcBef>
                <a:spcPts val="640"/>
              </a:spcBef>
              <a:buNone/>
            </a:pPr>
            <a:r>
              <a:rPr lang="en-US" sz="1200" b="0" i="0" dirty="0"/>
              <a:t>Communications/ Radio Procedures</a:t>
            </a:r>
          </a:p>
          <a:p>
            <a:pPr marL="0" lvl="0" indent="0">
              <a:spcBef>
                <a:spcPts val="640"/>
              </a:spcBef>
              <a:buNone/>
            </a:pPr>
            <a:r>
              <a:rPr lang="en-US" sz="1200" b="0" i="0" dirty="0"/>
              <a:t>Frequencies / NAVAIDS</a:t>
            </a:r>
          </a:p>
          <a:p>
            <a:pPr marL="0" lvl="0" indent="0">
              <a:spcBef>
                <a:spcPts val="640"/>
              </a:spcBef>
              <a:buNone/>
            </a:pPr>
            <a:r>
              <a:rPr lang="en-US" sz="1200" b="0" i="0" dirty="0"/>
              <a:t>Terminate/KIO</a:t>
            </a:r>
          </a:p>
          <a:p>
            <a:pPr marL="0" lvl="0" indent="0">
              <a:spcBef>
                <a:spcPts val="640"/>
              </a:spcBef>
              <a:buNone/>
            </a:pPr>
            <a:r>
              <a:rPr lang="en-US" sz="1200" b="0" i="0" dirty="0"/>
              <a:t>SQUAWK</a:t>
            </a:r>
          </a:p>
          <a:p>
            <a:pPr marL="0" lvl="0" indent="0">
              <a:spcBef>
                <a:spcPts val="640"/>
              </a:spcBef>
              <a:buNone/>
            </a:pPr>
            <a:r>
              <a:rPr lang="en-US" sz="1200" b="1" i="0" u="sng" dirty="0"/>
              <a:t>NATOPS by Exception</a:t>
            </a:r>
          </a:p>
          <a:p>
            <a:pPr marL="0" lvl="0" indent="0">
              <a:spcBef>
                <a:spcPts val="640"/>
              </a:spcBef>
              <a:buNone/>
            </a:pPr>
            <a:r>
              <a:rPr lang="en-US" sz="1200" b="1" i="0" u="sng" dirty="0"/>
              <a:t>DUE OUTS</a:t>
            </a:r>
          </a:p>
          <a:p>
            <a:pPr marL="0" lvl="0" indent="0" rtl="0">
              <a:spcBef>
                <a:spcPts val="640"/>
              </a:spcBef>
              <a:buNone/>
            </a:pPr>
            <a:endParaRPr lang="en-US" sz="1100" i="0" u="sng" dirty="0"/>
          </a:p>
        </p:txBody>
      </p:sp>
      <p:sp>
        <p:nvSpPr>
          <p:cNvPr id="109" name="Shape 109"/>
          <p:cNvSpPr txBox="1">
            <a:spLocks noGrp="1"/>
          </p:cNvSpPr>
          <p:nvPr>
            <p:ph type="sldNum" idx="4294967295"/>
          </p:nvPr>
        </p:nvSpPr>
        <p:spPr>
          <a:xfrm>
            <a:off x="7315200" y="6430963"/>
            <a:ext cx="1828800" cy="274637"/>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lang="en-US" sz="16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4730775"/>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  - WEATHER</a:t>
            </a:r>
          </a:p>
        </p:txBody>
      </p:sp>
      <p:sp>
        <p:nvSpPr>
          <p:cNvPr id="3" name="Content Placeholder 2"/>
          <p:cNvSpPr>
            <a:spLocks noGrp="1"/>
          </p:cNvSpPr>
          <p:nvPr>
            <p:ph sz="half" idx="1"/>
          </p:nvPr>
        </p:nvSpPr>
        <p:spPr>
          <a:xfrm>
            <a:off x="457200" y="1600204"/>
            <a:ext cx="8305800" cy="4525963"/>
          </a:xfrm>
        </p:spPr>
        <p:txBody>
          <a:bodyPr/>
          <a:lstStyle/>
          <a:p>
            <a:r>
              <a:rPr lang="en-US" u="sng" dirty="0"/>
              <a:t>REQUIRED </a:t>
            </a:r>
            <a:r>
              <a:rPr lang="en-US" dirty="0"/>
              <a:t>– 1000/3 </a:t>
            </a:r>
          </a:p>
          <a:p>
            <a:endParaRPr lang="en-US" dirty="0"/>
          </a:p>
          <a:p>
            <a:r>
              <a:rPr lang="en-US" u="sng" dirty="0"/>
              <a:t>CURRENT </a:t>
            </a:r>
          </a:p>
          <a:p>
            <a:r>
              <a:rPr lang="en-US" dirty="0"/>
              <a:t>KNDZ METAR: 35008KT 10SM FEW250 23/09 </a:t>
            </a:r>
          </a:p>
          <a:p>
            <a:endParaRPr lang="en-US" dirty="0"/>
          </a:p>
          <a:p>
            <a:r>
              <a:rPr lang="en-US" u="sng" dirty="0"/>
              <a:t>FORECAST</a:t>
            </a:r>
          </a:p>
          <a:p>
            <a:r>
              <a:rPr lang="en-US" dirty="0"/>
              <a:t>KNSE 01008KT 9999 FEW250</a:t>
            </a:r>
          </a:p>
          <a:p>
            <a:pPr lvl="1"/>
            <a:r>
              <a:rPr lang="en-US" dirty="0"/>
              <a:t>FM272000 35006KT 9999 SKC </a:t>
            </a:r>
          </a:p>
          <a:p>
            <a:pPr lvl="1"/>
            <a:r>
              <a:rPr lang="en-US" dirty="0"/>
              <a:t>BCMG 2811/2812 10009 9999 FEW015</a:t>
            </a:r>
          </a:p>
          <a:p>
            <a:r>
              <a:rPr lang="en-US" dirty="0"/>
              <a:t>KPNS 02008KT 10SM CLR</a:t>
            </a:r>
          </a:p>
          <a:p>
            <a:pPr lvl="1"/>
            <a:r>
              <a:rPr lang="en-US" dirty="0"/>
              <a:t>02008KT 9999 FFEW250</a:t>
            </a:r>
          </a:p>
          <a:p>
            <a:pPr lvl="1"/>
            <a:r>
              <a:rPr lang="en-US" dirty="0"/>
              <a:t>FM272000 35007KT P6SM SKC</a:t>
            </a:r>
          </a:p>
          <a:p>
            <a:endParaRPr lang="en-US" dirty="0"/>
          </a:p>
          <a:p>
            <a:r>
              <a:rPr lang="en-US" u="sng" dirty="0"/>
              <a:t>DESTINATION</a:t>
            </a:r>
          </a:p>
          <a:p>
            <a:r>
              <a:rPr lang="en-US" dirty="0"/>
              <a:t>KCQF 32004KT 10SM RA BKN009 BKN034 17/17</a:t>
            </a:r>
          </a:p>
        </p:txBody>
      </p:sp>
      <p:sp>
        <p:nvSpPr>
          <p:cNvPr id="5" name="TextBox 4"/>
          <p:cNvSpPr txBox="1"/>
          <p:nvPr/>
        </p:nvSpPr>
        <p:spPr>
          <a:xfrm rot="20244391">
            <a:off x="1668825" y="3013671"/>
            <a:ext cx="5589974"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3200" b="1" dirty="0">
                <a:solidFill>
                  <a:srgbClr val="FF0000"/>
                </a:solidFill>
              </a:rPr>
              <a:t>ADD WEATHER FOR YOUR ROUTE OF FLIGHT</a:t>
            </a:r>
            <a:endParaRPr kumimoji="0" lang="en-US" sz="3200" b="1" i="0" u="none" strike="noStrike" cap="none" spc="0" normalizeH="0" baseline="0" dirty="0">
              <a:ln>
                <a:noFill/>
              </a:ln>
              <a:solidFill>
                <a:srgbClr val="FF0000"/>
              </a:solidFill>
              <a:effectLst/>
              <a:uFillTx/>
              <a:latin typeface="Arial"/>
              <a:ea typeface="Arial"/>
              <a:cs typeface="Arial"/>
              <a:sym typeface="Arial"/>
            </a:endParaRPr>
          </a:p>
        </p:txBody>
      </p:sp>
    </p:spTree>
    <p:extLst>
      <p:ext uri="{BB962C8B-B14F-4D97-AF65-F5344CB8AC3E}">
        <p14:creationId xmlns:p14="http://schemas.microsoft.com/office/powerpoint/2010/main" val="1650228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 - SLAP DATA</a:t>
            </a: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6" name="TextBox 5"/>
          <p:cNvSpPr txBox="1"/>
          <p:nvPr/>
        </p:nvSpPr>
        <p:spPr>
          <a:xfrm rot="20244391">
            <a:off x="1700813" y="2842374"/>
            <a:ext cx="5589974"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3200" b="1" dirty="0">
                <a:solidFill>
                  <a:srgbClr val="FF0000"/>
                </a:solidFill>
              </a:rPr>
              <a:t>SNIPPING TOOL COPY/PASTE YOUR SLAP DATA HERE</a:t>
            </a:r>
            <a:endParaRPr kumimoji="0" lang="en-US" sz="3200" b="1" i="0" u="none" strike="noStrike" cap="none" spc="0" normalizeH="0" baseline="0" dirty="0">
              <a:ln>
                <a:noFill/>
              </a:ln>
              <a:solidFill>
                <a:srgbClr val="FF0000"/>
              </a:solidFill>
              <a:effectLst/>
              <a:uFillTx/>
              <a:latin typeface="Arial"/>
              <a:ea typeface="Arial"/>
              <a:cs typeface="Arial"/>
              <a:sym typeface="Arial"/>
            </a:endParaRPr>
          </a:p>
        </p:txBody>
      </p:sp>
    </p:spTree>
    <p:extLst>
      <p:ext uri="{BB962C8B-B14F-4D97-AF65-F5344CB8AC3E}">
        <p14:creationId xmlns:p14="http://schemas.microsoft.com/office/powerpoint/2010/main" val="140006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8" name="Shape 108"/>
          <p:cNvSpPr txBox="1">
            <a:spLocks noGrp="1"/>
          </p:cNvSpPr>
          <p:nvPr>
            <p:ph sz="half" idx="1"/>
          </p:nvPr>
        </p:nvSpPr>
        <p:spPr>
          <a:xfrm>
            <a:off x="457200" y="1143000"/>
            <a:ext cx="8458200" cy="5105401"/>
          </a:xfrm>
          <a:prstGeom prst="rect">
            <a:avLst/>
          </a:prstGeom>
          <a:noFill/>
          <a:ln>
            <a:noFill/>
          </a:ln>
        </p:spPr>
        <p:txBody>
          <a:bodyPr lIns="91425" tIns="45700" rIns="91425" bIns="45700" numCol="3" anchor="t" anchorCtr="0">
            <a:noAutofit/>
          </a:bodyPr>
          <a:lstStyle/>
          <a:p>
            <a:pPr marL="0" lvl="0" indent="0" rtl="0">
              <a:spcBef>
                <a:spcPts val="640"/>
              </a:spcBef>
              <a:buNone/>
            </a:pPr>
            <a:r>
              <a:rPr lang="en-US" sz="1200" b="1" i="0" u="sng" dirty="0">
                <a:solidFill>
                  <a:schemeClr val="bg2"/>
                </a:solidFill>
              </a:rPr>
              <a:t>ORIENTATION</a:t>
            </a:r>
          </a:p>
          <a:p>
            <a:pPr marL="0" lvl="0" indent="0" rtl="0">
              <a:spcBef>
                <a:spcPts val="640"/>
              </a:spcBef>
              <a:buNone/>
            </a:pPr>
            <a:r>
              <a:rPr lang="en-US" sz="1200" b="0" i="0" dirty="0">
                <a:solidFill>
                  <a:schemeClr val="bg2"/>
                </a:solidFill>
              </a:rPr>
              <a:t>Time Hack</a:t>
            </a:r>
          </a:p>
          <a:p>
            <a:pPr marL="0" lvl="0" indent="0" rtl="0">
              <a:spcBef>
                <a:spcPts val="640"/>
              </a:spcBef>
              <a:buNone/>
            </a:pPr>
            <a:r>
              <a:rPr lang="en-US" sz="1200" b="0" i="0" dirty="0">
                <a:solidFill>
                  <a:schemeClr val="bg2"/>
                </a:solidFill>
              </a:rPr>
              <a:t>A/C Assignment</a:t>
            </a:r>
          </a:p>
          <a:p>
            <a:pPr marL="0" lvl="0" indent="0" rtl="0">
              <a:spcBef>
                <a:spcPts val="640"/>
              </a:spcBef>
              <a:buNone/>
            </a:pPr>
            <a:r>
              <a:rPr lang="en-US" sz="1200" b="0" i="0" dirty="0">
                <a:solidFill>
                  <a:schemeClr val="bg2"/>
                </a:solidFill>
              </a:rPr>
              <a:t>External Callsign / Internal Callsign</a:t>
            </a:r>
          </a:p>
          <a:p>
            <a:pPr marL="0" lvl="0" indent="0" rtl="0">
              <a:spcBef>
                <a:spcPts val="640"/>
              </a:spcBef>
              <a:buNone/>
            </a:pPr>
            <a:r>
              <a:rPr lang="en-US" sz="1200" b="0" i="0" dirty="0">
                <a:solidFill>
                  <a:schemeClr val="bg2"/>
                </a:solidFill>
              </a:rPr>
              <a:t>Smart Pack Review</a:t>
            </a:r>
          </a:p>
          <a:p>
            <a:pPr marL="0" lvl="0" indent="0" rtl="0">
              <a:spcBef>
                <a:spcPts val="640"/>
              </a:spcBef>
              <a:buNone/>
            </a:pPr>
            <a:r>
              <a:rPr lang="en-US" sz="1200" b="0" i="0" dirty="0">
                <a:solidFill>
                  <a:schemeClr val="bg2"/>
                </a:solidFill>
              </a:rPr>
              <a:t>Maps Required</a:t>
            </a:r>
          </a:p>
          <a:p>
            <a:pPr marL="0" lvl="0" indent="0" rtl="0">
              <a:spcBef>
                <a:spcPts val="640"/>
              </a:spcBef>
              <a:buNone/>
            </a:pPr>
            <a:r>
              <a:rPr lang="en-US" sz="1200" b="0" i="0" dirty="0">
                <a:solidFill>
                  <a:schemeClr val="bg2"/>
                </a:solidFill>
              </a:rPr>
              <a:t>Weather</a:t>
            </a:r>
          </a:p>
          <a:p>
            <a:pPr marL="0" lvl="0" indent="0" rtl="0">
              <a:spcBef>
                <a:spcPts val="640"/>
              </a:spcBef>
              <a:buNone/>
            </a:pPr>
            <a:r>
              <a:rPr lang="en-US" sz="1200" b="0" i="0" dirty="0">
                <a:solidFill>
                  <a:schemeClr val="bg2"/>
                </a:solidFill>
              </a:rPr>
              <a:t>SLAP</a:t>
            </a:r>
          </a:p>
          <a:p>
            <a:pPr marL="0" lvl="0" indent="0" rtl="0">
              <a:spcBef>
                <a:spcPts val="640"/>
              </a:spcBef>
              <a:buNone/>
            </a:pPr>
            <a:r>
              <a:rPr lang="en-US" sz="1200" b="1" i="0" u="sng" dirty="0"/>
              <a:t>SITUATION</a:t>
            </a:r>
          </a:p>
          <a:p>
            <a:pPr marL="0" lvl="0" indent="0" rtl="0">
              <a:spcBef>
                <a:spcPts val="640"/>
              </a:spcBef>
              <a:buNone/>
            </a:pPr>
            <a:r>
              <a:rPr lang="en-US" sz="1200" b="0" i="0" dirty="0"/>
              <a:t>Commander’s Intent</a:t>
            </a:r>
          </a:p>
          <a:p>
            <a:pPr marL="0" lvl="0" indent="0" rtl="0">
              <a:spcBef>
                <a:spcPts val="640"/>
              </a:spcBef>
              <a:buNone/>
            </a:pPr>
            <a:r>
              <a:rPr lang="en-US" sz="1200" b="1" i="0" u="sng" dirty="0"/>
              <a:t>MISSION EXECUTION</a:t>
            </a:r>
          </a:p>
          <a:p>
            <a:pPr marL="0" lvl="0" indent="0" rtl="0">
              <a:spcBef>
                <a:spcPts val="640"/>
              </a:spcBef>
              <a:buNone/>
            </a:pPr>
            <a:r>
              <a:rPr lang="en-US" sz="1200" b="0" i="0" dirty="0"/>
              <a:t>Overview</a:t>
            </a:r>
          </a:p>
          <a:p>
            <a:pPr marL="0" lvl="0" indent="0">
              <a:spcBef>
                <a:spcPts val="640"/>
              </a:spcBef>
              <a:buNone/>
            </a:pPr>
            <a:r>
              <a:rPr lang="en-US" sz="1200" b="0" i="0" dirty="0"/>
              <a:t>Scheme of Maneuvers:</a:t>
            </a:r>
          </a:p>
          <a:p>
            <a:pPr>
              <a:spcBef>
                <a:spcPts val="640"/>
              </a:spcBef>
            </a:pPr>
            <a:r>
              <a:rPr lang="en-US" sz="1200" b="0" i="0" dirty="0"/>
              <a:t>Preflight </a:t>
            </a:r>
          </a:p>
          <a:p>
            <a:pPr>
              <a:spcBef>
                <a:spcPts val="640"/>
              </a:spcBef>
            </a:pPr>
            <a:r>
              <a:rPr lang="en-US" sz="1200" b="0" i="0" dirty="0"/>
              <a:t>Takeoff</a:t>
            </a:r>
          </a:p>
          <a:p>
            <a:pPr marL="0" lvl="0" indent="0">
              <a:spcBef>
                <a:spcPts val="640"/>
              </a:spcBef>
              <a:buNone/>
            </a:pPr>
            <a:r>
              <a:rPr lang="en-US" sz="1200" b="0" i="0" dirty="0"/>
              <a:t>Route</a:t>
            </a:r>
          </a:p>
          <a:p>
            <a:pPr marL="0" lvl="0" indent="0">
              <a:spcBef>
                <a:spcPts val="640"/>
              </a:spcBef>
              <a:buNone/>
            </a:pPr>
            <a:r>
              <a:rPr lang="en-US" sz="1200" b="0" i="0" dirty="0"/>
              <a:t>Objective Area</a:t>
            </a:r>
          </a:p>
          <a:p>
            <a:pPr marL="0" lvl="0" indent="0">
              <a:spcBef>
                <a:spcPts val="640"/>
              </a:spcBef>
              <a:buNone/>
            </a:pPr>
            <a:r>
              <a:rPr lang="en-US" sz="1200" b="0" i="0" dirty="0"/>
              <a:t>RTB</a:t>
            </a:r>
          </a:p>
          <a:p>
            <a:pPr marL="0" lvl="0" indent="0">
              <a:spcBef>
                <a:spcPts val="640"/>
              </a:spcBef>
              <a:buNone/>
            </a:pPr>
            <a:r>
              <a:rPr lang="en-US" sz="1200" b="1" i="0" u="sng" dirty="0"/>
              <a:t>CONTINGENCIES</a:t>
            </a:r>
          </a:p>
          <a:p>
            <a:pPr marL="0" lvl="0" indent="0">
              <a:spcBef>
                <a:spcPts val="640"/>
              </a:spcBef>
              <a:buNone/>
            </a:pPr>
            <a:r>
              <a:rPr lang="en-US" sz="1200" b="1" i="0" u="sng" dirty="0"/>
              <a:t>ADMIN &amp; LOGISTICS</a:t>
            </a:r>
          </a:p>
          <a:p>
            <a:pPr marL="0" lvl="0" indent="0">
              <a:spcBef>
                <a:spcPts val="640"/>
              </a:spcBef>
              <a:buNone/>
            </a:pPr>
            <a:r>
              <a:rPr lang="en-US" sz="1200" b="0" i="0" dirty="0"/>
              <a:t>Flight Duration</a:t>
            </a:r>
          </a:p>
          <a:p>
            <a:pPr marL="0" lvl="0" indent="0">
              <a:spcBef>
                <a:spcPts val="640"/>
              </a:spcBef>
              <a:buNone/>
            </a:pPr>
            <a:r>
              <a:rPr lang="en-US" sz="1200" b="0" i="0" dirty="0"/>
              <a:t>Fuel</a:t>
            </a:r>
          </a:p>
          <a:p>
            <a:pPr>
              <a:spcBef>
                <a:spcPts val="640"/>
              </a:spcBef>
            </a:pPr>
            <a:r>
              <a:rPr lang="en-US" sz="1200" b="0" i="0" dirty="0"/>
              <a:t>Mission Fuel / Bingo Fuel</a:t>
            </a:r>
          </a:p>
          <a:p>
            <a:pPr marL="0" lvl="0" indent="0">
              <a:spcBef>
                <a:spcPts val="640"/>
              </a:spcBef>
              <a:buNone/>
            </a:pPr>
            <a:r>
              <a:rPr lang="en-US" sz="1200" b="1" i="0" u="sng" dirty="0"/>
              <a:t>COMMAND AND SIGNAL</a:t>
            </a:r>
          </a:p>
          <a:p>
            <a:pPr marL="0" lvl="0" indent="0">
              <a:spcBef>
                <a:spcPts val="640"/>
              </a:spcBef>
              <a:buNone/>
            </a:pPr>
            <a:r>
              <a:rPr lang="en-US" sz="1200" b="0" i="0" dirty="0"/>
              <a:t>Communications/ Radio Procedures</a:t>
            </a:r>
          </a:p>
          <a:p>
            <a:pPr marL="0" lvl="0" indent="0">
              <a:spcBef>
                <a:spcPts val="640"/>
              </a:spcBef>
              <a:buNone/>
            </a:pPr>
            <a:r>
              <a:rPr lang="en-US" sz="1200" b="0" i="0" dirty="0"/>
              <a:t>Frequencies / NAVAIDS</a:t>
            </a:r>
          </a:p>
          <a:p>
            <a:pPr marL="0" lvl="0" indent="0">
              <a:spcBef>
                <a:spcPts val="640"/>
              </a:spcBef>
              <a:buNone/>
            </a:pPr>
            <a:r>
              <a:rPr lang="en-US" sz="1200" b="0" i="0" dirty="0"/>
              <a:t>Terminate/KIO</a:t>
            </a:r>
          </a:p>
          <a:p>
            <a:pPr marL="0" lvl="0" indent="0">
              <a:spcBef>
                <a:spcPts val="640"/>
              </a:spcBef>
              <a:buNone/>
            </a:pPr>
            <a:r>
              <a:rPr lang="en-US" sz="1200" b="0" i="0" dirty="0"/>
              <a:t>SQUAWK</a:t>
            </a:r>
          </a:p>
          <a:p>
            <a:pPr marL="0" lvl="0" indent="0">
              <a:spcBef>
                <a:spcPts val="640"/>
              </a:spcBef>
              <a:buNone/>
            </a:pPr>
            <a:r>
              <a:rPr lang="en-US" sz="1200" b="1" i="0" u="sng" dirty="0"/>
              <a:t>NATOPS by Exception</a:t>
            </a:r>
          </a:p>
          <a:p>
            <a:pPr marL="0" lvl="0" indent="0">
              <a:spcBef>
                <a:spcPts val="640"/>
              </a:spcBef>
              <a:buNone/>
            </a:pPr>
            <a:r>
              <a:rPr lang="en-US" sz="1200" b="1" i="0" u="sng" dirty="0"/>
              <a:t>DUE OUTS</a:t>
            </a:r>
          </a:p>
          <a:p>
            <a:pPr marL="0" lvl="0" indent="0" rtl="0">
              <a:spcBef>
                <a:spcPts val="640"/>
              </a:spcBef>
              <a:buNone/>
            </a:pPr>
            <a:endParaRPr lang="en-US" sz="1100" i="0" u="sng" dirty="0"/>
          </a:p>
        </p:txBody>
      </p:sp>
      <p:sp>
        <p:nvSpPr>
          <p:cNvPr id="109" name="Shape 109"/>
          <p:cNvSpPr txBox="1">
            <a:spLocks noGrp="1"/>
          </p:cNvSpPr>
          <p:nvPr>
            <p:ph type="sldNum" idx="4294967295"/>
          </p:nvPr>
        </p:nvSpPr>
        <p:spPr>
          <a:xfrm>
            <a:off x="7315200" y="6430963"/>
            <a:ext cx="1828800" cy="274637"/>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lang="en-US" sz="16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40512802"/>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75FB-048A-4504-ACFC-50C42ECE1A84}"/>
              </a:ext>
            </a:extLst>
          </p:cNvPr>
          <p:cNvSpPr>
            <a:spLocks noGrp="1"/>
          </p:cNvSpPr>
          <p:nvPr>
            <p:ph type="title"/>
          </p:nvPr>
        </p:nvSpPr>
        <p:spPr/>
        <p:txBody>
          <a:bodyPr/>
          <a:lstStyle/>
          <a:p>
            <a:r>
              <a:rPr lang="en-US" dirty="0"/>
              <a:t>SITUATION / MISSION </a:t>
            </a:r>
            <a:r>
              <a:rPr lang="en-US" i="0" dirty="0">
                <a:solidFill>
                  <a:srgbClr val="FF0000"/>
                </a:solidFill>
              </a:rPr>
              <a:t>EAST (Choose ONE)</a:t>
            </a:r>
          </a:p>
        </p:txBody>
      </p:sp>
      <p:sp>
        <p:nvSpPr>
          <p:cNvPr id="3" name="Content Placeholder 2">
            <a:extLst>
              <a:ext uri="{FF2B5EF4-FFF2-40B4-BE49-F238E27FC236}">
                <a16:creationId xmlns:a16="http://schemas.microsoft.com/office/drawing/2014/main" id="{3AC70F54-28B1-4C20-B5D4-8A54117FDFC7}"/>
              </a:ext>
            </a:extLst>
          </p:cNvPr>
          <p:cNvSpPr>
            <a:spLocks noGrp="1"/>
          </p:cNvSpPr>
          <p:nvPr>
            <p:ph sz="half" idx="1"/>
          </p:nvPr>
        </p:nvSpPr>
        <p:spPr>
          <a:xfrm>
            <a:off x="457200" y="1600204"/>
            <a:ext cx="4038600" cy="4648196"/>
          </a:xfrm>
        </p:spPr>
        <p:txBody>
          <a:bodyPr>
            <a:normAutofit fontScale="70000" lnSpcReduction="20000"/>
          </a:bodyPr>
          <a:lstStyle/>
          <a:p>
            <a:pPr marL="0" indent="0" algn="ctr">
              <a:buNone/>
            </a:pPr>
            <a:r>
              <a:rPr lang="en-US" sz="2600" b="1" u="sng" dirty="0"/>
              <a:t>SITUATION</a:t>
            </a:r>
            <a:endParaRPr lang="en-US" sz="2200" b="1" u="sng" dirty="0"/>
          </a:p>
          <a:p>
            <a:r>
              <a:rPr lang="en-US" sz="2000" dirty="0" err="1"/>
              <a:t>Skrussian</a:t>
            </a:r>
            <a:r>
              <a:rPr lang="en-US" sz="2000" dirty="0"/>
              <a:t> forces have invaded sovereign </a:t>
            </a:r>
            <a:r>
              <a:rPr lang="en-US" sz="2000" dirty="0" err="1"/>
              <a:t>Blukrainian</a:t>
            </a:r>
            <a:r>
              <a:rPr lang="en-US" sz="2000" dirty="0"/>
              <a:t> territory in attempt to overthrow the government and annex the region. </a:t>
            </a:r>
          </a:p>
          <a:p>
            <a:r>
              <a:rPr lang="en-US" sz="2000" dirty="0"/>
              <a:t>The war has reached a stalemate with each side sustaining heavy casualties. </a:t>
            </a:r>
          </a:p>
          <a:p>
            <a:r>
              <a:rPr lang="en-US" sz="2000" dirty="0"/>
              <a:t>Last month, NATO began efforts to directly support </a:t>
            </a:r>
            <a:r>
              <a:rPr lang="en-US" sz="2000" dirty="0" err="1"/>
              <a:t>Blukrainian</a:t>
            </a:r>
            <a:r>
              <a:rPr lang="en-US" sz="2000" dirty="0"/>
              <a:t> forces with naval, air, and ground forces. </a:t>
            </a:r>
          </a:p>
          <a:p>
            <a:r>
              <a:rPr lang="en-US" sz="2000" dirty="0"/>
              <a:t>U.S. forces are being directed to assist </a:t>
            </a:r>
            <a:r>
              <a:rPr lang="en-US" sz="2000" dirty="0" err="1"/>
              <a:t>Blukraine’s</a:t>
            </a:r>
            <a:r>
              <a:rPr lang="en-US" sz="2000" dirty="0"/>
              <a:t> military, while attempting to avoid direct conflict with </a:t>
            </a:r>
            <a:r>
              <a:rPr lang="en-US" sz="2000" dirty="0" err="1"/>
              <a:t>Skrussian</a:t>
            </a:r>
            <a:r>
              <a:rPr lang="en-US" sz="2000" dirty="0"/>
              <a:t> forces. </a:t>
            </a:r>
          </a:p>
          <a:p>
            <a:r>
              <a:rPr lang="en-US" sz="2000" dirty="0"/>
              <a:t>LZs and FOBs have been created and surveyed to allow air assets to bring in supplies and move injured personnel.</a:t>
            </a:r>
          </a:p>
          <a:p>
            <a:r>
              <a:rPr lang="en-US" sz="2000" dirty="0"/>
              <a:t>TW5 HT Squadrons have been tasked to support NATO efforts. The assigned assets will  provide armed surveillance and reconnaissance and theater mobility to and from designated LZs from KNDZ, as well as provide transportation for injured personnel to safer FOBs for medical assistance.</a:t>
            </a:r>
          </a:p>
          <a:p>
            <a:endParaRPr lang="en-US" sz="1800" dirty="0"/>
          </a:p>
        </p:txBody>
      </p:sp>
      <p:sp>
        <p:nvSpPr>
          <p:cNvPr id="4" name="Content Placeholder 3">
            <a:extLst>
              <a:ext uri="{FF2B5EF4-FFF2-40B4-BE49-F238E27FC236}">
                <a16:creationId xmlns:a16="http://schemas.microsoft.com/office/drawing/2014/main" id="{F1717F64-C350-4184-8F60-9E23F5B3D34B}"/>
              </a:ext>
            </a:extLst>
          </p:cNvPr>
          <p:cNvSpPr>
            <a:spLocks noGrp="1"/>
          </p:cNvSpPr>
          <p:nvPr>
            <p:ph sz="half" idx="2"/>
          </p:nvPr>
        </p:nvSpPr>
        <p:spPr/>
        <p:txBody>
          <a:bodyPr>
            <a:normAutofit fontScale="70000" lnSpcReduction="20000"/>
          </a:bodyPr>
          <a:lstStyle/>
          <a:p>
            <a:pPr marL="0" indent="0" algn="ctr">
              <a:buNone/>
            </a:pPr>
            <a:r>
              <a:rPr lang="en-US" sz="2200" b="1" u="sng" dirty="0"/>
              <a:t>MISSION</a:t>
            </a:r>
            <a:endParaRPr lang="en-US" dirty="0"/>
          </a:p>
          <a:p>
            <a:r>
              <a:rPr lang="en-US" sz="1900" dirty="0">
                <a:solidFill>
                  <a:srgbClr val="002060"/>
                </a:solidFill>
              </a:rPr>
              <a:t>1 HT-28 </a:t>
            </a:r>
            <a:r>
              <a:rPr lang="en-US" sz="1900" dirty="0"/>
              <a:t>aircraft will launch as tasked at </a:t>
            </a:r>
            <a:r>
              <a:rPr lang="en-US" sz="1900" dirty="0">
                <a:solidFill>
                  <a:srgbClr val="FF0000"/>
                </a:solidFill>
              </a:rPr>
              <a:t>2000L</a:t>
            </a:r>
            <a:r>
              <a:rPr lang="en-US" sz="1900" dirty="0"/>
              <a:t>  and fly to </a:t>
            </a:r>
            <a:r>
              <a:rPr lang="en-US" sz="1900" dirty="0">
                <a:solidFill>
                  <a:srgbClr val="FF0000"/>
                </a:solidFill>
              </a:rPr>
              <a:t>LZ ANDALUSIA </a:t>
            </a:r>
            <a:r>
              <a:rPr lang="en-US" sz="1900" dirty="0">
                <a:solidFill>
                  <a:srgbClr val="002060"/>
                </a:solidFill>
              </a:rPr>
              <a:t>to deliver ammunition to </a:t>
            </a:r>
            <a:r>
              <a:rPr lang="en-US" sz="1900" dirty="0" err="1">
                <a:solidFill>
                  <a:srgbClr val="002060"/>
                </a:solidFill>
              </a:rPr>
              <a:t>Blukrainian</a:t>
            </a:r>
            <a:r>
              <a:rPr lang="en-US" sz="1900" dirty="0">
                <a:solidFill>
                  <a:srgbClr val="002060"/>
                </a:solidFill>
              </a:rPr>
              <a:t> forces.</a:t>
            </a:r>
          </a:p>
          <a:p>
            <a:r>
              <a:rPr lang="en-US" sz="1900" dirty="0"/>
              <a:t>After departing from </a:t>
            </a:r>
            <a:r>
              <a:rPr lang="en-US" sz="1900" dirty="0">
                <a:solidFill>
                  <a:srgbClr val="FF0000"/>
                </a:solidFill>
              </a:rPr>
              <a:t>LZ ANDALUSIA </a:t>
            </a:r>
            <a:r>
              <a:rPr lang="en-US" sz="1900" dirty="0">
                <a:solidFill>
                  <a:srgbClr val="002060"/>
                </a:solidFill>
              </a:rPr>
              <a:t>, the flight will </a:t>
            </a:r>
            <a:r>
              <a:rPr lang="en-US" sz="1900" dirty="0"/>
              <a:t>proceed to </a:t>
            </a:r>
            <a:r>
              <a:rPr lang="en-US" sz="1900" dirty="0">
                <a:solidFill>
                  <a:srgbClr val="FF0000"/>
                </a:solidFill>
              </a:rPr>
              <a:t>FOB </a:t>
            </a:r>
            <a:r>
              <a:rPr lang="en-US" sz="1900" dirty="0" err="1">
                <a:solidFill>
                  <a:srgbClr val="FF0000"/>
                </a:solidFill>
              </a:rPr>
              <a:t>Defuniak</a:t>
            </a:r>
            <a:r>
              <a:rPr lang="en-US" sz="1900" dirty="0">
                <a:solidFill>
                  <a:srgbClr val="FF0000"/>
                </a:solidFill>
              </a:rPr>
              <a:t> Springs </a:t>
            </a:r>
            <a:r>
              <a:rPr lang="en-US" sz="1900" dirty="0"/>
              <a:t>to resupply/pickup any injured personnel.</a:t>
            </a:r>
          </a:p>
          <a:p>
            <a:r>
              <a:rPr lang="en-US" sz="1900" dirty="0"/>
              <a:t>RTB at  the completion of second drop off back to KNDZ.</a:t>
            </a:r>
          </a:p>
          <a:p>
            <a:r>
              <a:rPr lang="en-US" sz="1900" dirty="0"/>
              <a:t>Assets will be ready to assist with any pop-up tasking throughout the mission.</a:t>
            </a:r>
          </a:p>
          <a:p>
            <a:pPr algn="ctr"/>
            <a:endParaRPr lang="en-US" dirty="0"/>
          </a:p>
          <a:p>
            <a:pPr algn="ctr"/>
            <a:endParaRPr lang="en-US" dirty="0"/>
          </a:p>
          <a:p>
            <a:pPr algn="ctr"/>
            <a:endParaRPr lang="en-US" dirty="0"/>
          </a:p>
          <a:p>
            <a:pPr marL="0" indent="0" algn="ctr">
              <a:buNone/>
            </a:pPr>
            <a:r>
              <a:rPr lang="en-US" sz="2200" u="sng" dirty="0"/>
              <a:t>COMMANDER’S INTENT</a:t>
            </a:r>
            <a:r>
              <a:rPr lang="en-US" sz="1600" dirty="0"/>
              <a:t>	</a:t>
            </a:r>
          </a:p>
          <a:p>
            <a:r>
              <a:rPr lang="en-US" sz="1900" dirty="0"/>
              <a:t>ALR: Moderate (notional)</a:t>
            </a:r>
          </a:p>
          <a:p>
            <a:r>
              <a:rPr lang="en-US" sz="1900" dirty="0"/>
              <a:t>Weapons Posture: Hold (notional)</a:t>
            </a:r>
          </a:p>
          <a:p>
            <a:r>
              <a:rPr lang="en-US" sz="1900" dirty="0"/>
              <a:t>Assigned crews shall provide any tasked assistance and safe delivery of supplies.</a:t>
            </a:r>
          </a:p>
          <a:p>
            <a:r>
              <a:rPr lang="en-US" sz="1900" dirty="0"/>
              <a:t>Movement of injured personnel authorized. </a:t>
            </a:r>
          </a:p>
          <a:p>
            <a:r>
              <a:rPr lang="en-US" sz="1900" dirty="0"/>
              <a:t>No loss of aircraft and/or personnel.</a:t>
            </a:r>
          </a:p>
          <a:p>
            <a:endParaRPr lang="en-US" dirty="0"/>
          </a:p>
        </p:txBody>
      </p:sp>
    </p:spTree>
    <p:extLst>
      <p:ext uri="{BB962C8B-B14F-4D97-AF65-F5344CB8AC3E}">
        <p14:creationId xmlns:p14="http://schemas.microsoft.com/office/powerpoint/2010/main" val="336565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75FB-048A-4504-ACFC-50C42ECE1A84}"/>
              </a:ext>
            </a:extLst>
          </p:cNvPr>
          <p:cNvSpPr>
            <a:spLocks noGrp="1"/>
          </p:cNvSpPr>
          <p:nvPr>
            <p:ph type="title"/>
          </p:nvPr>
        </p:nvSpPr>
        <p:spPr/>
        <p:txBody>
          <a:bodyPr/>
          <a:lstStyle/>
          <a:p>
            <a:r>
              <a:rPr lang="en-US" dirty="0"/>
              <a:t>SITUATION / MISSION </a:t>
            </a:r>
            <a:r>
              <a:rPr lang="en-US" i="0" dirty="0">
                <a:solidFill>
                  <a:srgbClr val="FF0000"/>
                </a:solidFill>
              </a:rPr>
              <a:t>WEST 1(Choose ONE)</a:t>
            </a:r>
          </a:p>
        </p:txBody>
      </p:sp>
      <p:sp>
        <p:nvSpPr>
          <p:cNvPr id="3" name="Content Placeholder 2">
            <a:extLst>
              <a:ext uri="{FF2B5EF4-FFF2-40B4-BE49-F238E27FC236}">
                <a16:creationId xmlns:a16="http://schemas.microsoft.com/office/drawing/2014/main" id="{3AC70F54-28B1-4C20-B5D4-8A54117FDFC7}"/>
              </a:ext>
            </a:extLst>
          </p:cNvPr>
          <p:cNvSpPr>
            <a:spLocks noGrp="1"/>
          </p:cNvSpPr>
          <p:nvPr>
            <p:ph sz="half" idx="1"/>
          </p:nvPr>
        </p:nvSpPr>
        <p:spPr>
          <a:xfrm>
            <a:off x="457200" y="1600204"/>
            <a:ext cx="4038600" cy="4648196"/>
          </a:xfrm>
        </p:spPr>
        <p:txBody>
          <a:bodyPr>
            <a:normAutofit fontScale="70000" lnSpcReduction="20000"/>
          </a:bodyPr>
          <a:lstStyle/>
          <a:p>
            <a:pPr marL="0" indent="0" algn="ctr">
              <a:buNone/>
            </a:pPr>
            <a:r>
              <a:rPr lang="en-US" sz="2600" b="1" u="sng" dirty="0"/>
              <a:t>SITUATION</a:t>
            </a:r>
            <a:endParaRPr lang="en-US" sz="2200" b="1" u="sng" dirty="0"/>
          </a:p>
          <a:p>
            <a:r>
              <a:rPr lang="en-US" sz="2000" dirty="0" err="1"/>
              <a:t>Skrussian</a:t>
            </a:r>
            <a:r>
              <a:rPr lang="en-US" sz="2000" dirty="0"/>
              <a:t> forces have invaded sovereign </a:t>
            </a:r>
            <a:r>
              <a:rPr lang="en-US" sz="2000" dirty="0" err="1"/>
              <a:t>Blukrainian</a:t>
            </a:r>
            <a:r>
              <a:rPr lang="en-US" sz="2000" dirty="0"/>
              <a:t> territory in attempt to overthrow the government and annex the region. </a:t>
            </a:r>
          </a:p>
          <a:p>
            <a:r>
              <a:rPr lang="en-US" sz="2000" dirty="0"/>
              <a:t>The war has reached a stalemate with each side sustaining heavy casualties. </a:t>
            </a:r>
          </a:p>
          <a:p>
            <a:r>
              <a:rPr lang="en-US" sz="2000" dirty="0"/>
              <a:t>Last month, NATO began efforts to directly support </a:t>
            </a:r>
            <a:r>
              <a:rPr lang="en-US" sz="2000" dirty="0" err="1"/>
              <a:t>Blukrainian</a:t>
            </a:r>
            <a:r>
              <a:rPr lang="en-US" sz="2000" dirty="0"/>
              <a:t> forces with naval, air, and ground forces. </a:t>
            </a:r>
          </a:p>
          <a:p>
            <a:r>
              <a:rPr lang="en-US" sz="2000" dirty="0"/>
              <a:t>U.S. forces are being directed to assist </a:t>
            </a:r>
            <a:r>
              <a:rPr lang="en-US" sz="2000" dirty="0" err="1"/>
              <a:t>Blukraine’s</a:t>
            </a:r>
            <a:r>
              <a:rPr lang="en-US" sz="2000" dirty="0"/>
              <a:t> military, while attempting to avoid direct conflict with </a:t>
            </a:r>
            <a:r>
              <a:rPr lang="en-US" sz="2000" dirty="0" err="1"/>
              <a:t>Skrussian</a:t>
            </a:r>
            <a:r>
              <a:rPr lang="en-US" sz="2000" dirty="0"/>
              <a:t> forces. </a:t>
            </a:r>
          </a:p>
          <a:p>
            <a:r>
              <a:rPr lang="en-US" sz="2000" dirty="0"/>
              <a:t>LZs and FOBs have been created and surveyed to allow air assets to bring in supplies and move injured personnel.</a:t>
            </a:r>
          </a:p>
          <a:p>
            <a:r>
              <a:rPr lang="en-US" sz="2000" dirty="0"/>
              <a:t>TW5 HT Squadrons have been tasked to support NATO efforts. The assigned assets will  provide armed surveillance and reconnaissance and theater mobility to and from designated LZs from KNDZ, as well as provide transportation for injured personnel to safer FOBs for medical assistance.</a:t>
            </a:r>
          </a:p>
          <a:p>
            <a:endParaRPr lang="en-US" sz="1800" dirty="0"/>
          </a:p>
        </p:txBody>
      </p:sp>
      <p:sp>
        <p:nvSpPr>
          <p:cNvPr id="4" name="Content Placeholder 3">
            <a:extLst>
              <a:ext uri="{FF2B5EF4-FFF2-40B4-BE49-F238E27FC236}">
                <a16:creationId xmlns:a16="http://schemas.microsoft.com/office/drawing/2014/main" id="{F1717F64-C350-4184-8F60-9E23F5B3D34B}"/>
              </a:ext>
            </a:extLst>
          </p:cNvPr>
          <p:cNvSpPr>
            <a:spLocks noGrp="1"/>
          </p:cNvSpPr>
          <p:nvPr>
            <p:ph sz="half" idx="2"/>
          </p:nvPr>
        </p:nvSpPr>
        <p:spPr/>
        <p:txBody>
          <a:bodyPr>
            <a:normAutofit fontScale="70000" lnSpcReduction="20000"/>
          </a:bodyPr>
          <a:lstStyle/>
          <a:p>
            <a:pPr marL="0" indent="0" algn="ctr">
              <a:buNone/>
            </a:pPr>
            <a:r>
              <a:rPr lang="en-US" sz="2200" b="1" u="sng" dirty="0"/>
              <a:t>MISSION</a:t>
            </a:r>
            <a:endParaRPr lang="en-US" dirty="0"/>
          </a:p>
          <a:p>
            <a:r>
              <a:rPr lang="en-US" sz="1900" dirty="0">
                <a:solidFill>
                  <a:srgbClr val="002060"/>
                </a:solidFill>
              </a:rPr>
              <a:t>1 HT-28 </a:t>
            </a:r>
            <a:r>
              <a:rPr lang="en-US" sz="1900" dirty="0"/>
              <a:t>aircraft will launch as tasked at </a:t>
            </a:r>
            <a:r>
              <a:rPr lang="en-US" sz="1900" dirty="0">
                <a:solidFill>
                  <a:srgbClr val="FF0000"/>
                </a:solidFill>
              </a:rPr>
              <a:t>2000L</a:t>
            </a:r>
            <a:r>
              <a:rPr lang="en-US" sz="1900" dirty="0"/>
              <a:t>  and fly to </a:t>
            </a:r>
            <a:r>
              <a:rPr lang="en-US" sz="1900" dirty="0">
                <a:solidFill>
                  <a:srgbClr val="FF0000"/>
                </a:solidFill>
              </a:rPr>
              <a:t>LZ SONNY CALAHAN </a:t>
            </a:r>
            <a:r>
              <a:rPr lang="en-US" sz="1900" dirty="0">
                <a:solidFill>
                  <a:srgbClr val="002060"/>
                </a:solidFill>
              </a:rPr>
              <a:t>to deliver ammunition to </a:t>
            </a:r>
            <a:r>
              <a:rPr lang="en-US" sz="1900" dirty="0" err="1">
                <a:solidFill>
                  <a:srgbClr val="002060"/>
                </a:solidFill>
              </a:rPr>
              <a:t>Blukrainian</a:t>
            </a:r>
            <a:r>
              <a:rPr lang="en-US" sz="1900" dirty="0">
                <a:solidFill>
                  <a:srgbClr val="002060"/>
                </a:solidFill>
              </a:rPr>
              <a:t> forces.</a:t>
            </a:r>
          </a:p>
          <a:p>
            <a:r>
              <a:rPr lang="en-US" sz="1900" dirty="0"/>
              <a:t>After departing from </a:t>
            </a:r>
            <a:r>
              <a:rPr lang="en-US" sz="1900" dirty="0">
                <a:solidFill>
                  <a:srgbClr val="FF0000"/>
                </a:solidFill>
              </a:rPr>
              <a:t>LZ SONNY CALAHAN</a:t>
            </a:r>
            <a:r>
              <a:rPr lang="en-US" sz="1900" dirty="0">
                <a:solidFill>
                  <a:srgbClr val="002060"/>
                </a:solidFill>
              </a:rPr>
              <a:t>, the flight will </a:t>
            </a:r>
            <a:r>
              <a:rPr lang="en-US" sz="1900" dirty="0"/>
              <a:t>proceed to </a:t>
            </a:r>
            <a:r>
              <a:rPr lang="en-US" sz="1900" dirty="0">
                <a:solidFill>
                  <a:srgbClr val="FF0000"/>
                </a:solidFill>
              </a:rPr>
              <a:t>USS Dauphin Island </a:t>
            </a:r>
            <a:r>
              <a:rPr lang="en-US" sz="1900" dirty="0"/>
              <a:t>to resupply/pickup any injured personnel.</a:t>
            </a:r>
          </a:p>
          <a:p>
            <a:r>
              <a:rPr lang="en-US" sz="1900" dirty="0"/>
              <a:t>RTB at  the completion of second drop off back to KNDZ.</a:t>
            </a:r>
          </a:p>
          <a:p>
            <a:r>
              <a:rPr lang="en-US" sz="1900" dirty="0"/>
              <a:t>Assets will be ready to assist with any pop-up tasking throughout the mission.</a:t>
            </a:r>
          </a:p>
          <a:p>
            <a:pPr algn="ctr"/>
            <a:endParaRPr lang="en-US" dirty="0"/>
          </a:p>
          <a:p>
            <a:pPr algn="ctr"/>
            <a:endParaRPr lang="en-US" dirty="0"/>
          </a:p>
          <a:p>
            <a:pPr algn="ctr"/>
            <a:endParaRPr lang="en-US" dirty="0"/>
          </a:p>
          <a:p>
            <a:pPr marL="0" marR="0" lvl="0" indent="0" algn="ctr" defTabSz="914400" rtl="0" eaLnBrk="1" fontAlgn="auto" latinLnBrk="0" hangingPunct="1">
              <a:lnSpc>
                <a:spcPct val="100000"/>
              </a:lnSpc>
              <a:spcBef>
                <a:spcPts val="500"/>
              </a:spcBef>
              <a:spcAft>
                <a:spcPts val="0"/>
              </a:spcAft>
              <a:buClr>
                <a:srgbClr val="000000"/>
              </a:buClr>
              <a:buSzPct val="100000"/>
              <a:buFontTx/>
              <a:buNone/>
              <a:tabLst/>
              <a:defRPr/>
            </a:pPr>
            <a:r>
              <a:rPr kumimoji="0" lang="en-US" sz="2100" b="1" i="1" u="sng" strike="noStrike" kern="0" cap="none" spc="0" normalizeH="0" baseline="0" noProof="0" dirty="0">
                <a:ln>
                  <a:noFill/>
                </a:ln>
                <a:solidFill>
                  <a:srgbClr val="000066"/>
                </a:solidFill>
                <a:effectLst/>
                <a:uLnTx/>
                <a:uFillTx/>
                <a:latin typeface="Arial"/>
                <a:cs typeface="Arial"/>
                <a:sym typeface="Arial"/>
              </a:rPr>
              <a:t>COMMANDER’S INTENT</a:t>
            </a:r>
            <a:r>
              <a:rPr kumimoji="0" lang="en-US" sz="1600" b="1" i="1" u="none" strike="noStrike" kern="0" cap="none" spc="0" normalizeH="0" baseline="0" noProof="0" dirty="0">
                <a:ln>
                  <a:noFill/>
                </a:ln>
                <a:solidFill>
                  <a:srgbClr val="000066"/>
                </a:solidFill>
                <a:effectLst/>
                <a:uLnTx/>
                <a:uFillTx/>
                <a:latin typeface="Arial"/>
                <a:cs typeface="Arial"/>
                <a:sym typeface="Arial"/>
              </a:rPr>
              <a:t>	</a:t>
            </a:r>
          </a:p>
          <a:p>
            <a:pPr marL="171450" marR="0" lvl="0" indent="-171450" algn="l" defTabSz="914400" rtl="0" eaLnBrk="1" fontAlgn="auto" latinLnBrk="0" hangingPunct="1">
              <a:lnSpc>
                <a:spcPct val="100000"/>
              </a:lnSpc>
              <a:spcBef>
                <a:spcPts val="500"/>
              </a:spcBef>
              <a:spcAft>
                <a:spcPts val="0"/>
              </a:spcAft>
              <a:buClr>
                <a:srgbClr val="000000"/>
              </a:buClr>
              <a:buSzPct val="100000"/>
              <a:buFontTx/>
              <a:buChar char="•"/>
              <a:tabLst/>
              <a:defRPr/>
            </a:pPr>
            <a:r>
              <a:rPr kumimoji="0" lang="en-US" sz="1900" b="1" i="1" u="none" strike="noStrike" kern="0" cap="none" spc="0" normalizeH="0" baseline="0" noProof="0" dirty="0">
                <a:ln>
                  <a:noFill/>
                </a:ln>
                <a:solidFill>
                  <a:srgbClr val="000066"/>
                </a:solidFill>
                <a:effectLst/>
                <a:uLnTx/>
                <a:uFillTx/>
                <a:latin typeface="Arial"/>
                <a:cs typeface="Arial"/>
                <a:sym typeface="Arial"/>
              </a:rPr>
              <a:t>ALR: Moderate (notional)</a:t>
            </a:r>
          </a:p>
          <a:p>
            <a:pPr marL="171450" marR="0" lvl="0" indent="-171450" algn="l" defTabSz="914400" rtl="0" eaLnBrk="1" fontAlgn="auto" latinLnBrk="0" hangingPunct="1">
              <a:lnSpc>
                <a:spcPct val="100000"/>
              </a:lnSpc>
              <a:spcBef>
                <a:spcPts val="500"/>
              </a:spcBef>
              <a:spcAft>
                <a:spcPts val="0"/>
              </a:spcAft>
              <a:buClr>
                <a:srgbClr val="000000"/>
              </a:buClr>
              <a:buSzPct val="100000"/>
              <a:buFontTx/>
              <a:buChar char="•"/>
              <a:tabLst/>
              <a:defRPr/>
            </a:pPr>
            <a:r>
              <a:rPr kumimoji="0" lang="en-US" sz="1900" b="1" i="1" u="none" strike="noStrike" kern="0" cap="none" spc="0" normalizeH="0" baseline="0" noProof="0" dirty="0">
                <a:ln>
                  <a:noFill/>
                </a:ln>
                <a:solidFill>
                  <a:srgbClr val="000066"/>
                </a:solidFill>
                <a:effectLst/>
                <a:uLnTx/>
                <a:uFillTx/>
                <a:latin typeface="Arial"/>
                <a:cs typeface="Arial"/>
                <a:sym typeface="Arial"/>
              </a:rPr>
              <a:t>Weapons Posture: Hold (notional)</a:t>
            </a:r>
          </a:p>
          <a:p>
            <a:pPr marL="171450" marR="0" lvl="0" indent="-171450" algn="l" defTabSz="914400" rtl="0" eaLnBrk="1" fontAlgn="auto" latinLnBrk="0" hangingPunct="1">
              <a:lnSpc>
                <a:spcPct val="100000"/>
              </a:lnSpc>
              <a:spcBef>
                <a:spcPts val="500"/>
              </a:spcBef>
              <a:spcAft>
                <a:spcPts val="0"/>
              </a:spcAft>
              <a:buClr>
                <a:srgbClr val="000000"/>
              </a:buClr>
              <a:buSzPct val="100000"/>
              <a:buFontTx/>
              <a:buChar char="•"/>
              <a:tabLst/>
              <a:defRPr/>
            </a:pPr>
            <a:r>
              <a:rPr kumimoji="0" lang="en-US" sz="1900" b="1" i="1" u="none" strike="noStrike" kern="0" cap="none" spc="0" normalizeH="0" baseline="0" noProof="0" dirty="0">
                <a:ln>
                  <a:noFill/>
                </a:ln>
                <a:solidFill>
                  <a:srgbClr val="000066"/>
                </a:solidFill>
                <a:effectLst/>
                <a:uLnTx/>
                <a:uFillTx/>
                <a:latin typeface="Arial"/>
                <a:cs typeface="Arial"/>
                <a:sym typeface="Arial"/>
              </a:rPr>
              <a:t>Assigned crews shall provide any tasked assistance and safe delivery of supplies.</a:t>
            </a:r>
          </a:p>
          <a:p>
            <a:pPr marL="171450" marR="0" lvl="0" indent="-171450" algn="l" defTabSz="914400" rtl="0" eaLnBrk="1" fontAlgn="auto" latinLnBrk="0" hangingPunct="1">
              <a:lnSpc>
                <a:spcPct val="100000"/>
              </a:lnSpc>
              <a:spcBef>
                <a:spcPts val="500"/>
              </a:spcBef>
              <a:spcAft>
                <a:spcPts val="0"/>
              </a:spcAft>
              <a:buClr>
                <a:srgbClr val="000000"/>
              </a:buClr>
              <a:buSzPct val="100000"/>
              <a:buFontTx/>
              <a:buChar char="•"/>
              <a:tabLst/>
              <a:defRPr/>
            </a:pPr>
            <a:r>
              <a:rPr kumimoji="0" lang="en-US" sz="1900" b="1" i="1" u="none" strike="noStrike" kern="0" cap="none" spc="0" normalizeH="0" baseline="0" noProof="0" dirty="0">
                <a:ln>
                  <a:noFill/>
                </a:ln>
                <a:solidFill>
                  <a:srgbClr val="000066"/>
                </a:solidFill>
                <a:effectLst/>
                <a:uLnTx/>
                <a:uFillTx/>
                <a:latin typeface="Arial"/>
                <a:cs typeface="Arial"/>
                <a:sym typeface="Arial"/>
              </a:rPr>
              <a:t>Movement of injured personnel authorized. </a:t>
            </a:r>
          </a:p>
          <a:p>
            <a:pPr marL="171450" marR="0" lvl="0" indent="-171450" algn="l" defTabSz="914400" rtl="0" eaLnBrk="1" fontAlgn="auto" latinLnBrk="0" hangingPunct="1">
              <a:lnSpc>
                <a:spcPct val="100000"/>
              </a:lnSpc>
              <a:spcBef>
                <a:spcPts val="500"/>
              </a:spcBef>
              <a:spcAft>
                <a:spcPts val="0"/>
              </a:spcAft>
              <a:buClr>
                <a:srgbClr val="000000"/>
              </a:buClr>
              <a:buSzPct val="100000"/>
              <a:buFontTx/>
              <a:buChar char="•"/>
              <a:tabLst/>
              <a:defRPr/>
            </a:pPr>
            <a:r>
              <a:rPr kumimoji="0" lang="en-US" sz="1900" b="1" i="1" u="none" strike="noStrike" kern="0" cap="none" spc="0" normalizeH="0" baseline="0" noProof="0" dirty="0">
                <a:ln>
                  <a:noFill/>
                </a:ln>
                <a:solidFill>
                  <a:srgbClr val="000066"/>
                </a:solidFill>
                <a:effectLst/>
                <a:uLnTx/>
                <a:uFillTx/>
                <a:latin typeface="Arial"/>
                <a:cs typeface="Arial"/>
                <a:sym typeface="Arial"/>
              </a:rPr>
              <a:t>No loss of aircraft and/or personnel.</a:t>
            </a:r>
          </a:p>
          <a:p>
            <a:endParaRPr lang="en-US" dirty="0"/>
          </a:p>
        </p:txBody>
      </p:sp>
    </p:spTree>
    <p:extLst>
      <p:ext uri="{BB962C8B-B14F-4D97-AF65-F5344CB8AC3E}">
        <p14:creationId xmlns:p14="http://schemas.microsoft.com/office/powerpoint/2010/main" val="1634420316"/>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3BCAAD09-D9D7-4FB2-B10F-57E022A86A78}" vid="{87E204BC-1A7A-4029-9C9E-DEB207E60A7D}"/>
    </a:ext>
  </a:extLst>
</a:theme>
</file>

<file path=ppt/theme/theme2.xml><?xml version="1.0" encoding="utf-8"?>
<a:theme xmlns:a="http://schemas.openxmlformats.org/drawingml/2006/main" name="2_FFC Division Director’s Meeting template">
  <a:themeElements>
    <a:clrScheme name="2_FFC Division Director’s Meeting template">
      <a:dk1>
        <a:srgbClr val="000000"/>
      </a:dk1>
      <a:lt1>
        <a:srgbClr val="FFFFFF"/>
      </a:lt1>
      <a:dk2>
        <a:srgbClr val="A7A7A7"/>
      </a:dk2>
      <a:lt2>
        <a:srgbClr val="535353"/>
      </a:lt2>
      <a:accent1>
        <a:srgbClr val="FFFFCC"/>
      </a:accent1>
      <a:accent2>
        <a:srgbClr val="009900"/>
      </a:accent2>
      <a:accent3>
        <a:srgbClr val="8F8F8F"/>
      </a:accent3>
      <a:accent4>
        <a:srgbClr val="707070"/>
      </a:accent4>
      <a:accent5>
        <a:srgbClr val="FFFFE2"/>
      </a:accent5>
      <a:accent6>
        <a:srgbClr val="008A00"/>
      </a:accent6>
      <a:hlink>
        <a:srgbClr val="0000FF"/>
      </a:hlink>
      <a:folHlink>
        <a:srgbClr val="FF00FF"/>
      </a:folHlink>
    </a:clrScheme>
    <a:fontScheme name="2_FFC Division Director’s Meeting template">
      <a:majorFont>
        <a:latin typeface="Calibri"/>
        <a:ea typeface="Calibri"/>
        <a:cs typeface="Calibri"/>
      </a:majorFont>
      <a:minorFont>
        <a:latin typeface="Helvetica"/>
        <a:ea typeface="Helvetica"/>
        <a:cs typeface="Helvetica"/>
      </a:minorFont>
    </a:fontScheme>
    <a:fmtScheme name="2_FFC Division Director’s Meeting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4674</TotalTime>
  <Words>1923</Words>
  <Application>Microsoft Office PowerPoint</Application>
  <PresentationFormat>On-screen Show (4:3)</PresentationFormat>
  <Paragraphs>433</Paragraphs>
  <Slides>28</Slides>
  <Notes>7</Notes>
  <HiddenSlides>2</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Times New Roman</vt:lpstr>
      <vt:lpstr>Theme1</vt:lpstr>
      <vt:lpstr>2_FFC Division Director’s Meeting template</vt:lpstr>
      <vt:lpstr>***DISCLAIMER***</vt:lpstr>
      <vt:lpstr>REMOVE SLIDE</vt:lpstr>
      <vt:lpstr>NVG CAPSTONE</vt:lpstr>
      <vt:lpstr>PowerPoint Presentation</vt:lpstr>
      <vt:lpstr>ORIENTATION  - WEATHER</vt:lpstr>
      <vt:lpstr>ORIENTATION - SLAP DATA</vt:lpstr>
      <vt:lpstr>PowerPoint Presentation</vt:lpstr>
      <vt:lpstr>SITUATION / MISSION EAST (Choose ONE)</vt:lpstr>
      <vt:lpstr>SITUATION / MISSION WEST 1(Choose ONE)</vt:lpstr>
      <vt:lpstr>SITUATION / MISSION WEST 2(Choose ONE)</vt:lpstr>
      <vt:lpstr>PowerPoint Presentation</vt:lpstr>
      <vt:lpstr>Concept of Operations – OVERVIEW West(Choose ONE)</vt:lpstr>
      <vt:lpstr>Concept of Operations – OVERVIEW West(Choose ONE)</vt:lpstr>
      <vt:lpstr>Concept of Operations – OVERVIEW East(Choose ONE)</vt:lpstr>
      <vt:lpstr>PowerPoint Presentation</vt:lpstr>
      <vt:lpstr>Routing</vt:lpstr>
      <vt:lpstr>LZ DIAGRAM</vt:lpstr>
      <vt:lpstr>PowerPoint Presentation</vt:lpstr>
      <vt:lpstr>PowerPoint Presentation</vt:lpstr>
      <vt:lpstr>CONTINGENCIES</vt:lpstr>
      <vt:lpstr>PowerPoint Presentation</vt:lpstr>
      <vt:lpstr>ADMIN AND LOGISTICS</vt:lpstr>
      <vt:lpstr>PowerPoint Presentation</vt:lpstr>
      <vt:lpstr>COMMAND &amp; SIGNAL</vt:lpstr>
      <vt:lpstr>PowerPoint Presentation</vt:lpstr>
      <vt:lpstr>NATOPS By Exception</vt:lpstr>
      <vt:lpstr>NVG Brief</vt:lpstr>
      <vt:lpstr>Due Outs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Comms System Review</dc:title>
  <dc:creator>Gorski, David G LT HSC-14, OPS</dc:creator>
  <cp:lastModifiedBy>Harris, Maurice M (NEMO) LT USN HT-28 (USA)</cp:lastModifiedBy>
  <cp:revision>197</cp:revision>
  <dcterms:modified xsi:type="dcterms:W3CDTF">2024-08-15T22:20:39Z</dcterms:modified>
</cp:coreProperties>
</file>