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72" r:id="rId2"/>
  </p:sldMasterIdLst>
  <p:notesMasterIdLst>
    <p:notesMasterId r:id="rId28"/>
  </p:notesMasterIdLst>
  <p:sldIdLst>
    <p:sldId id="360" r:id="rId3"/>
    <p:sldId id="341" r:id="rId4"/>
    <p:sldId id="353" r:id="rId5"/>
    <p:sldId id="316" r:id="rId6"/>
    <p:sldId id="361" r:id="rId7"/>
    <p:sldId id="349" r:id="rId8"/>
    <p:sldId id="362" r:id="rId9"/>
    <p:sldId id="342" r:id="rId10"/>
    <p:sldId id="363" r:id="rId11"/>
    <p:sldId id="320" r:id="rId12"/>
    <p:sldId id="367" r:id="rId13"/>
    <p:sldId id="345" r:id="rId14"/>
    <p:sldId id="346" r:id="rId15"/>
    <p:sldId id="355" r:id="rId16"/>
    <p:sldId id="356" r:id="rId17"/>
    <p:sldId id="357" r:id="rId18"/>
    <p:sldId id="358" r:id="rId19"/>
    <p:sldId id="359" r:id="rId20"/>
    <p:sldId id="368" r:id="rId21"/>
    <p:sldId id="364" r:id="rId22"/>
    <p:sldId id="333" r:id="rId23"/>
    <p:sldId id="365" r:id="rId24"/>
    <p:sldId id="318" r:id="rId25"/>
    <p:sldId id="319" r:id="rId26"/>
    <p:sldId id="273"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Helvetica" panose="020B0604020202020204" pitchFamily="34" charset="0"/>
      <p:regular r:id="rId33"/>
      <p:bold r:id="rId34"/>
      <p:italic r:id="rId35"/>
      <p:boldItalic r:id="rId3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000"/>
    <a:srgbClr val="00FF00"/>
    <a:srgbClr val="33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p:cViewPr varScale="1">
        <p:scale>
          <a:sx n="113" d="100"/>
          <a:sy n="113" d="100"/>
        </p:scale>
        <p:origin x="14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2328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728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8350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765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19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1073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7887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071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2972908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C3BB1B7F-AD35-454B-ADBE-BDB4EF44D9C9}" type="datetime1">
              <a:rPr lang="en-US" smtClean="0"/>
              <a:pPr/>
              <a:t>12/16/2021</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HT-8 “America’s Squadron”</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B71DBE38-FECF-7940-992A-E69908ABFBDF}" type="slidenum">
              <a:rPr lang="en-US" smtClean="0"/>
              <a:pPr/>
              <a:t>‹#›</a:t>
            </a:fld>
            <a:endParaRPr lang="en-US"/>
          </a:p>
        </p:txBody>
      </p:sp>
    </p:spTree>
    <p:extLst>
      <p:ext uri="{BB962C8B-B14F-4D97-AF65-F5344CB8AC3E}">
        <p14:creationId xmlns:p14="http://schemas.microsoft.com/office/powerpoint/2010/main" val="25283437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9" name="Title Text"/>
          <p:cNvSpPr txBox="1">
            <a:spLocks noGrp="1"/>
          </p:cNvSpPr>
          <p:nvPr>
            <p:ph type="title"/>
          </p:nvPr>
        </p:nvSpPr>
        <p:spPr>
          <a:xfrm>
            <a:off x="685800" y="2680774"/>
            <a:ext cx="7772400" cy="369333"/>
          </a:xfrm>
          <a:prstGeom prst="rect">
            <a:avLst/>
          </a:prstGeom>
        </p:spPr>
        <p:txBody>
          <a:bodyPr/>
          <a:lstStyle/>
          <a:p>
            <a:r>
              <a:t>Title Text</a:t>
            </a:r>
          </a:p>
        </p:txBody>
      </p:sp>
      <p:sp>
        <p:nvSpPr>
          <p:cNvPr id="20" name="Body Level One…"/>
          <p:cNvSpPr txBox="1">
            <a:spLocks noGrp="1"/>
          </p:cNvSpPr>
          <p:nvPr>
            <p:ph type="body" sz="quarter" idx="1"/>
          </p:nvPr>
        </p:nvSpPr>
        <p:spPr>
          <a:xfrm>
            <a:off x="1371600" y="3886200"/>
            <a:ext cx="6400800" cy="1752600"/>
          </a:xfrm>
          <a:prstGeom prst="rect">
            <a:avLst/>
          </a:prstGeom>
        </p:spPr>
        <p:txBody>
          <a:bodyPr/>
          <a:lstStyle>
            <a:lvl1pPr marL="0" indent="0" algn="ctr">
              <a:buClrTx/>
              <a:buSzTx/>
              <a:buNone/>
            </a:lvl1pPr>
            <a:lvl2pPr marL="0" indent="342900" algn="ctr">
              <a:buClrTx/>
              <a:buSzTx/>
              <a:buNone/>
            </a:lvl2pPr>
            <a:lvl3pPr marL="0" indent="685800" algn="ctr">
              <a:buClrTx/>
              <a:buSzTx/>
              <a:buNone/>
            </a:lvl3pPr>
            <a:lvl4pPr marL="0" indent="1028700" algn="ctr">
              <a:buClrTx/>
              <a:buSzTx/>
              <a:buNone/>
            </a:lvl4pPr>
            <a:lvl5pPr marL="0" indent="1371600" algn="ctr">
              <a:buClrTx/>
              <a:buSzTx/>
              <a:buNone/>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5989149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38442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7"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38"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39"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40"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41"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42"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43" name="Picture 1" descr="Picture 1"/>
          <p:cNvPicPr>
            <a:picLocks noChangeAspect="1"/>
          </p:cNvPicPr>
          <p:nvPr/>
        </p:nvPicPr>
        <p:blipFill>
          <a:blip r:embed="rId2">
            <a:extLst/>
          </a:blip>
          <a:stretch>
            <a:fillRect/>
          </a:stretch>
        </p:blipFill>
        <p:spPr>
          <a:xfrm>
            <a:off x="8382000" y="148662"/>
            <a:ext cx="762002" cy="616965"/>
          </a:xfrm>
          <a:prstGeom prst="rect">
            <a:avLst/>
          </a:prstGeom>
          <a:ln w="12700">
            <a:miter lim="400000"/>
          </a:ln>
        </p:spPr>
      </p:pic>
      <p:pic>
        <p:nvPicPr>
          <p:cNvPr id="44" name="Picture 13" descr="Picture 13"/>
          <p:cNvPicPr>
            <a:picLocks noChangeAspect="1"/>
          </p:cNvPicPr>
          <p:nvPr/>
        </p:nvPicPr>
        <p:blipFill>
          <a:blip r:embed="rId3">
            <a:extLst/>
          </a:blip>
          <a:stretch>
            <a:fillRect/>
          </a:stretch>
        </p:blipFill>
        <p:spPr>
          <a:xfrm>
            <a:off x="102716" y="35585"/>
            <a:ext cx="759433" cy="726411"/>
          </a:xfrm>
          <a:prstGeom prst="rect">
            <a:avLst/>
          </a:prstGeom>
          <a:ln w="12700">
            <a:miter lim="400000"/>
          </a:ln>
        </p:spPr>
      </p:pic>
      <p:sp>
        <p:nvSpPr>
          <p:cNvPr id="45" name="Title Text"/>
          <p:cNvSpPr txBox="1">
            <a:spLocks noGrp="1"/>
          </p:cNvSpPr>
          <p:nvPr>
            <p:ph type="title"/>
          </p:nvPr>
        </p:nvSpPr>
        <p:spPr>
          <a:xfrm>
            <a:off x="722312" y="4406903"/>
            <a:ext cx="7772401" cy="461666"/>
          </a:xfrm>
          <a:prstGeom prst="rect">
            <a:avLst/>
          </a:prstGeom>
        </p:spPr>
        <p:txBody>
          <a:bodyPr anchor="t"/>
          <a:lstStyle>
            <a:lvl1pPr algn="l">
              <a:defRPr sz="3000" cap="all"/>
            </a:lvl1pPr>
          </a:lstStyle>
          <a:p>
            <a:r>
              <a:t>Title Text</a:t>
            </a:r>
          </a:p>
        </p:txBody>
      </p:sp>
      <p:sp>
        <p:nvSpPr>
          <p:cNvPr id="46"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None/>
              <a:defRPr sz="1500"/>
            </a:lvl1pPr>
            <a:lvl2pPr marL="0" indent="342900">
              <a:spcBef>
                <a:spcPts val="400"/>
              </a:spcBef>
              <a:buClrTx/>
              <a:buSzTx/>
              <a:buNone/>
              <a:defRPr sz="1500"/>
            </a:lvl2pPr>
            <a:lvl3pPr marL="0" indent="685800">
              <a:spcBef>
                <a:spcPts val="400"/>
              </a:spcBef>
              <a:buClrTx/>
              <a:buSzTx/>
              <a:buNone/>
              <a:defRPr sz="1500"/>
            </a:lvl3pPr>
            <a:lvl4pPr marL="0" indent="1028700">
              <a:spcBef>
                <a:spcPts val="400"/>
              </a:spcBef>
              <a:buClrTx/>
              <a:buSzTx/>
              <a:buNone/>
              <a:defRPr sz="1500"/>
            </a:lvl4pPr>
            <a:lvl5pPr marL="0" indent="1371600">
              <a:spcBef>
                <a:spcPts val="400"/>
              </a:spcBef>
              <a:buClrTx/>
              <a:buSzTx/>
              <a:buNone/>
              <a:defRPr sz="1500"/>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277498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54" name="Title Text"/>
          <p:cNvSpPr txBox="1">
            <a:spLocks noGrp="1"/>
          </p:cNvSpPr>
          <p:nvPr>
            <p:ph type="title"/>
          </p:nvPr>
        </p:nvSpPr>
        <p:spPr>
          <a:prstGeom prst="rect">
            <a:avLst/>
          </a:prstGeom>
        </p:spPr>
        <p:txBody>
          <a:bodyPr/>
          <a:lstStyle/>
          <a:p>
            <a:r>
              <a:t>Title Text</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 name="Body Level One…"/>
          <p:cNvSpPr txBox="1">
            <a:spLocks noGrp="1"/>
          </p:cNvSpPr>
          <p:nvPr>
            <p:ph type="body" sz="quarter" idx="1"/>
          </p:nvPr>
        </p:nvSpPr>
        <p:spPr>
          <a:xfrm>
            <a:off x="232950" y="1239347"/>
            <a:ext cx="4138749" cy="2418253"/>
          </a:xfrm>
          <a:prstGeom prst="rect">
            <a:avLst/>
          </a:prstGeom>
        </p:spPr>
        <p:txBody>
          <a:bodyPr/>
          <a:lstStyle>
            <a:lvl1pPr>
              <a:spcBef>
                <a:spcPts val="400"/>
              </a:spcBef>
              <a:defRPr sz="1400"/>
            </a:lvl1pPr>
            <a:lvl2pPr marL="498475" indent="-155575">
              <a:spcBef>
                <a:spcPts val="400"/>
              </a:spcBef>
              <a:defRPr sz="1400"/>
            </a:lvl2pPr>
            <a:lvl3pPr marL="720090" indent="-120015">
              <a:spcBef>
                <a:spcPts val="400"/>
              </a:spcBef>
              <a:defRPr sz="1400"/>
            </a:lvl3pPr>
            <a:lvl4pPr marL="1397000" indent="-311150">
              <a:spcBef>
                <a:spcPts val="400"/>
              </a:spcBef>
              <a:defRPr sz="1400"/>
            </a:lvl4pPr>
            <a:lvl5pPr marL="1704975" indent="-333375">
              <a:spcBef>
                <a:spcPts val="400"/>
              </a:spcBef>
              <a:defRPr sz="1400"/>
            </a:lvl5pPr>
          </a:lstStyle>
          <a:p>
            <a:r>
              <a:t>Body Level One</a:t>
            </a:r>
          </a:p>
          <a:p>
            <a:pPr lvl="1"/>
            <a:r>
              <a:t>Body Level Two</a:t>
            </a:r>
          </a:p>
          <a:p>
            <a:pPr lvl="2"/>
            <a:r>
              <a:t>Body Level Three</a:t>
            </a:r>
          </a:p>
          <a:p>
            <a:pPr lvl="3"/>
            <a:r>
              <a:t>Body Level Four</a:t>
            </a:r>
          </a:p>
          <a:p>
            <a:pPr lvl="4"/>
            <a:r>
              <a:t>Body Level Five</a:t>
            </a:r>
          </a:p>
        </p:txBody>
      </p:sp>
      <p:sp>
        <p:nvSpPr>
          <p:cNvPr id="57" name="Straight Connector 6"/>
          <p:cNvSpPr/>
          <p:nvPr/>
        </p:nvSpPr>
        <p:spPr>
          <a:xfrm>
            <a:off x="4554582" y="1140823"/>
            <a:ext cx="34835" cy="5488578"/>
          </a:xfrm>
          <a:prstGeom prst="line">
            <a:avLst/>
          </a:prstGeom>
          <a:solidFill>
            <a:schemeClr val="accent2"/>
          </a:solidFill>
          <a:ln w="38100">
            <a:solidFill>
              <a:srgbClr val="000000"/>
            </a:solidFill>
          </a:ln>
        </p:spPr>
        <p:txBody>
          <a:bodyPr lIns="45719" rIns="45719"/>
          <a:lstStyle/>
          <a:p>
            <a:endParaRPr/>
          </a:p>
        </p:txBody>
      </p:sp>
      <p:sp>
        <p:nvSpPr>
          <p:cNvPr id="58" name="Straight Connector 9"/>
          <p:cNvSpPr/>
          <p:nvPr/>
        </p:nvSpPr>
        <p:spPr>
          <a:xfrm>
            <a:off x="0" y="3753394"/>
            <a:ext cx="9144001" cy="33212"/>
          </a:xfrm>
          <a:prstGeom prst="line">
            <a:avLst/>
          </a:prstGeom>
          <a:solidFill>
            <a:schemeClr val="accent2"/>
          </a:solidFill>
          <a:ln w="38100">
            <a:solidFill>
              <a:srgbClr val="000000"/>
            </a:solidFill>
          </a:ln>
        </p:spPr>
        <p:txBody>
          <a:bodyPr lIns="45719" rIns="45719"/>
          <a:lstStyle/>
          <a:p>
            <a:endParaRPr/>
          </a:p>
        </p:txBody>
      </p:sp>
    </p:spTree>
    <p:extLst>
      <p:ext uri="{BB962C8B-B14F-4D97-AF65-F5344CB8AC3E}">
        <p14:creationId xmlns:p14="http://schemas.microsoft.com/office/powerpoint/2010/main" val="99789215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65" name="Title Text"/>
          <p:cNvSpPr txBox="1">
            <a:spLocks noGrp="1"/>
          </p:cNvSpPr>
          <p:nvPr>
            <p:ph type="title"/>
          </p:nvPr>
        </p:nvSpPr>
        <p:spPr>
          <a:xfrm>
            <a:off x="990600" y="148278"/>
            <a:ext cx="7391400" cy="369334"/>
          </a:xfrm>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7" name="Body Level One…"/>
          <p:cNvSpPr txBox="1">
            <a:spLocks noGrp="1"/>
          </p:cNvSpPr>
          <p:nvPr>
            <p:ph type="body" sz="quarter" idx="1" hasCustomPrompt="1"/>
          </p:nvPr>
        </p:nvSpPr>
        <p:spPr>
          <a:xfrm>
            <a:off x="990600" y="517525"/>
            <a:ext cx="7391400" cy="361950"/>
          </a:xfrm>
          <a:prstGeom prst="rect">
            <a:avLst/>
          </a:prstGeom>
        </p:spPr>
        <p:txBody>
          <a:bodyPr/>
          <a:lstStyle>
            <a:lvl1pPr marL="0" indent="0" algn="ctr">
              <a:buClrTx/>
              <a:buSzTx/>
              <a:buNone/>
            </a:lvl1pPr>
            <a:lvl2pPr algn="ctr">
              <a:buClrTx/>
            </a:lvl2pPr>
            <a:lvl3pPr algn="ctr">
              <a:buClrTx/>
            </a:lvl3pPr>
            <a:lvl4pPr algn="ctr">
              <a:buClrTx/>
            </a:lvl4pPr>
            <a:lvl5pPr algn="ctr">
              <a:buClrTx/>
            </a:lvl5pPr>
          </a:lstStyle>
          <a:p>
            <a:r>
              <a:t>Click to edit Master title style</a:t>
            </a:r>
          </a:p>
          <a:p>
            <a:pPr lvl="1"/>
            <a:endParaRPr/>
          </a:p>
          <a:p>
            <a:pPr lvl="2"/>
            <a:endParaRPr/>
          </a:p>
          <a:p>
            <a:pPr lvl="3"/>
            <a:endParaRPr/>
          </a:p>
          <a:p>
            <a:pPr lvl="4"/>
            <a:endParaRPr/>
          </a:p>
        </p:txBody>
      </p:sp>
    </p:spTree>
    <p:extLst>
      <p:ext uri="{BB962C8B-B14F-4D97-AF65-F5344CB8AC3E}">
        <p14:creationId xmlns:p14="http://schemas.microsoft.com/office/powerpoint/2010/main" val="35491788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4_Custom Layout">
    <p:spTree>
      <p:nvGrpSpPr>
        <p:cNvPr id="1" name=""/>
        <p:cNvGrpSpPr/>
        <p:nvPr/>
      </p:nvGrpSpPr>
      <p:grpSpPr>
        <a:xfrm>
          <a:off x="0" y="0"/>
          <a:ext cx="0" cy="0"/>
          <a:chOff x="0" y="0"/>
          <a:chExt cx="0" cy="0"/>
        </a:xfrm>
      </p:grpSpPr>
      <p:sp>
        <p:nvSpPr>
          <p:cNvPr id="74"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75"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76"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77"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78"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79"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80" name="Picture 1" descr="Picture 1"/>
          <p:cNvPicPr>
            <a:picLocks noChangeAspect="1"/>
          </p:cNvPicPr>
          <p:nvPr/>
        </p:nvPicPr>
        <p:blipFill>
          <a:blip r:embed="rId2">
            <a:extLst/>
          </a:blip>
          <a:stretch>
            <a:fillRect/>
          </a:stretch>
        </p:blipFill>
        <p:spPr>
          <a:xfrm>
            <a:off x="8382000" y="148662"/>
            <a:ext cx="762002" cy="616965"/>
          </a:xfrm>
          <a:prstGeom prst="rect">
            <a:avLst/>
          </a:prstGeom>
          <a:ln w="12700">
            <a:miter lim="400000"/>
          </a:ln>
        </p:spPr>
      </p:pic>
      <p:pic>
        <p:nvPicPr>
          <p:cNvPr id="81" name="Picture 13" descr="Picture 13"/>
          <p:cNvPicPr>
            <a:picLocks noChangeAspect="1"/>
          </p:cNvPicPr>
          <p:nvPr/>
        </p:nvPicPr>
        <p:blipFill>
          <a:blip r:embed="rId3">
            <a:extLst/>
          </a:blip>
          <a:stretch>
            <a:fillRect/>
          </a:stretch>
        </p:blipFill>
        <p:spPr>
          <a:xfrm>
            <a:off x="102716" y="35585"/>
            <a:ext cx="759433" cy="726411"/>
          </a:xfrm>
          <a:prstGeom prst="rect">
            <a:avLst/>
          </a:prstGeom>
          <a:ln w="12700">
            <a:miter lim="400000"/>
          </a:ln>
        </p:spPr>
      </p:pic>
      <p:sp>
        <p:nvSpPr>
          <p:cNvPr id="82" name="Title Text"/>
          <p:cNvSpPr txBox="1">
            <a:spLocks noGrp="1"/>
          </p:cNvSpPr>
          <p:nvPr>
            <p:ph type="title"/>
          </p:nvPr>
        </p:nvSpPr>
        <p:spPr>
          <a:xfrm>
            <a:off x="990600" y="148278"/>
            <a:ext cx="7391400" cy="369334"/>
          </a:xfrm>
          <a:prstGeom prst="rect">
            <a:avLst/>
          </a:prstGeom>
        </p:spPr>
        <p:txBody>
          <a:bodyPr/>
          <a:lstStyle/>
          <a:p>
            <a:r>
              <a:t>Title Text</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4" name="Body Level One…"/>
          <p:cNvSpPr txBox="1">
            <a:spLocks noGrp="1"/>
          </p:cNvSpPr>
          <p:nvPr>
            <p:ph type="body" sz="quarter" idx="1"/>
          </p:nvPr>
        </p:nvSpPr>
        <p:spPr>
          <a:xfrm>
            <a:off x="232950" y="1239347"/>
            <a:ext cx="4138749" cy="2418253"/>
          </a:xfrm>
          <a:prstGeom prst="rect">
            <a:avLst/>
          </a:prstGeom>
        </p:spPr>
        <p:txBody>
          <a:bodyPr/>
          <a:lstStyle>
            <a:lvl1pPr>
              <a:spcBef>
                <a:spcPts val="400"/>
              </a:spcBef>
              <a:defRPr sz="1400"/>
            </a:lvl1pPr>
            <a:lvl2pPr marL="498475" indent="-155575">
              <a:spcBef>
                <a:spcPts val="400"/>
              </a:spcBef>
              <a:defRPr sz="1400"/>
            </a:lvl2pPr>
            <a:lvl3pPr marL="720090" indent="-120015">
              <a:spcBef>
                <a:spcPts val="400"/>
              </a:spcBef>
              <a:defRPr sz="1400"/>
            </a:lvl3pPr>
            <a:lvl4pPr marL="1397000" indent="-311150">
              <a:spcBef>
                <a:spcPts val="400"/>
              </a:spcBef>
              <a:defRPr sz="1400"/>
            </a:lvl4pPr>
            <a:lvl5pPr marL="1704975" indent="-333375">
              <a:spcBef>
                <a:spcPts val="400"/>
              </a:spcBef>
              <a:defRPr sz="1400"/>
            </a:lvl5pPr>
          </a:lstStyle>
          <a:p>
            <a:r>
              <a:t>Body Level One</a:t>
            </a:r>
          </a:p>
          <a:p>
            <a:pPr lvl="1"/>
            <a:r>
              <a:t>Body Level Two</a:t>
            </a:r>
          </a:p>
          <a:p>
            <a:pPr lvl="2"/>
            <a:r>
              <a:t>Body Level Three</a:t>
            </a:r>
          </a:p>
          <a:p>
            <a:pPr lvl="3"/>
            <a:r>
              <a:t>Body Level Four</a:t>
            </a:r>
          </a:p>
          <a:p>
            <a:pPr lvl="4"/>
            <a:r>
              <a:t>Body Level Five</a:t>
            </a:r>
          </a:p>
        </p:txBody>
      </p:sp>
      <p:sp>
        <p:nvSpPr>
          <p:cNvPr id="85" name="Straight Connector 10"/>
          <p:cNvSpPr/>
          <p:nvPr/>
        </p:nvSpPr>
        <p:spPr>
          <a:xfrm>
            <a:off x="4554582" y="1140823"/>
            <a:ext cx="34835" cy="5488578"/>
          </a:xfrm>
          <a:prstGeom prst="line">
            <a:avLst/>
          </a:prstGeom>
          <a:solidFill>
            <a:schemeClr val="accent2"/>
          </a:solidFill>
          <a:ln w="38100">
            <a:solidFill>
              <a:srgbClr val="000000"/>
            </a:solidFill>
          </a:ln>
        </p:spPr>
        <p:txBody>
          <a:bodyPr lIns="45719" rIns="45719"/>
          <a:lstStyle/>
          <a:p>
            <a:endParaRPr/>
          </a:p>
        </p:txBody>
      </p:sp>
      <p:sp>
        <p:nvSpPr>
          <p:cNvPr id="86" name="Straight Connector 11"/>
          <p:cNvSpPr/>
          <p:nvPr/>
        </p:nvSpPr>
        <p:spPr>
          <a:xfrm>
            <a:off x="0" y="3753394"/>
            <a:ext cx="9144001" cy="33212"/>
          </a:xfrm>
          <a:prstGeom prst="line">
            <a:avLst/>
          </a:prstGeom>
          <a:solidFill>
            <a:schemeClr val="accent2"/>
          </a:solidFill>
          <a:ln w="38100">
            <a:solidFill>
              <a:srgbClr val="000000"/>
            </a:solidFill>
          </a:ln>
        </p:spPr>
        <p:txBody>
          <a:bodyPr lIns="45719" rIns="45719"/>
          <a:lstStyle/>
          <a:p>
            <a:endParaRPr/>
          </a:p>
        </p:txBody>
      </p:sp>
      <p:sp>
        <p:nvSpPr>
          <p:cNvPr id="87" name="Text Placeholder 6"/>
          <p:cNvSpPr>
            <a:spLocks noGrp="1"/>
          </p:cNvSpPr>
          <p:nvPr>
            <p:ph type="body" sz="quarter" idx="21" hasCustomPrompt="1"/>
          </p:nvPr>
        </p:nvSpPr>
        <p:spPr>
          <a:xfrm>
            <a:off x="990600" y="517525"/>
            <a:ext cx="7391400" cy="361950"/>
          </a:xfrm>
          <a:prstGeom prst="rect">
            <a:avLst/>
          </a:prstGeom>
        </p:spPr>
        <p:txBody>
          <a:bodyPr/>
          <a:lstStyle>
            <a:lvl1pPr marL="0" indent="0" algn="ctr">
              <a:buClrTx/>
              <a:buSzTx/>
              <a:buNone/>
            </a:lvl1pPr>
          </a:lstStyle>
          <a:p>
            <a:r>
              <a:t>Click to edit Master title style</a:t>
            </a:r>
          </a:p>
        </p:txBody>
      </p:sp>
    </p:spTree>
    <p:extLst>
      <p:ext uri="{BB962C8B-B14F-4D97-AF65-F5344CB8AC3E}">
        <p14:creationId xmlns:p14="http://schemas.microsoft.com/office/powerpoint/2010/main" val="362235112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94" name="Title Text"/>
          <p:cNvSpPr txBox="1">
            <a:spLocks noGrp="1"/>
          </p:cNvSpPr>
          <p:nvPr>
            <p:ph type="title"/>
          </p:nvPr>
        </p:nvSpPr>
        <p:spPr>
          <a:xfrm>
            <a:off x="990600" y="148278"/>
            <a:ext cx="7391400" cy="369334"/>
          </a:xfrm>
          <a:prstGeom prst="rect">
            <a:avLst/>
          </a:prstGeom>
        </p:spPr>
        <p:txBody>
          <a:bodyPr/>
          <a:lstStyle/>
          <a:p>
            <a:r>
              <a:t>Title Text</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6" name="Body Level One…"/>
          <p:cNvSpPr txBox="1">
            <a:spLocks noGrp="1"/>
          </p:cNvSpPr>
          <p:nvPr>
            <p:ph type="body" sz="half" idx="1"/>
          </p:nvPr>
        </p:nvSpPr>
        <p:spPr>
          <a:xfrm>
            <a:off x="304800" y="1447803"/>
            <a:ext cx="4229100" cy="4935580"/>
          </a:xfrm>
          <a:prstGeom prst="rect">
            <a:avLst/>
          </a:prstGeom>
        </p:spPr>
        <p:txBody>
          <a:bodyPr/>
          <a:lstStyle>
            <a:lvl1pPr>
              <a:spcBef>
                <a:spcPts val="600"/>
              </a:spcBef>
              <a:defRPr sz="2100"/>
            </a:lvl1pPr>
            <a:lvl2pPr marL="498475" indent="-155575">
              <a:spcBef>
                <a:spcPts val="600"/>
              </a:spcBef>
              <a:defRPr sz="2100"/>
            </a:lvl2pPr>
            <a:lvl3pPr marL="720090" indent="-120015">
              <a:spcBef>
                <a:spcPts val="600"/>
              </a:spcBef>
              <a:defRPr sz="2100"/>
            </a:lvl3pPr>
            <a:lvl4pPr marL="1408967" indent="-323117">
              <a:spcBef>
                <a:spcPts val="600"/>
              </a:spcBef>
              <a:defRPr sz="2100"/>
            </a:lvl4pPr>
            <a:lvl5pPr marL="1833196" indent="-461596">
              <a:spcBef>
                <a:spcPts val="600"/>
              </a:spcBef>
              <a:defRPr sz="2100"/>
            </a:lvl5pPr>
          </a:lstStyle>
          <a:p>
            <a:r>
              <a:t>Body Level One</a:t>
            </a:r>
          </a:p>
          <a:p>
            <a:pPr lvl="1"/>
            <a:r>
              <a:t>Body Level Two</a:t>
            </a:r>
          </a:p>
          <a:p>
            <a:pPr lvl="2"/>
            <a:r>
              <a:t>Body Level Three</a:t>
            </a:r>
          </a:p>
          <a:p>
            <a:pPr lvl="3"/>
            <a:r>
              <a:t>Body Level Four</a:t>
            </a:r>
          </a:p>
          <a:p>
            <a:pPr lvl="4"/>
            <a:r>
              <a:t>Body Level Five</a:t>
            </a:r>
          </a:p>
        </p:txBody>
      </p:sp>
      <p:sp>
        <p:nvSpPr>
          <p:cNvPr id="97" name="Text Placeholder 6"/>
          <p:cNvSpPr>
            <a:spLocks noGrp="1"/>
          </p:cNvSpPr>
          <p:nvPr>
            <p:ph type="body" sz="quarter" idx="21" hasCustomPrompt="1"/>
          </p:nvPr>
        </p:nvSpPr>
        <p:spPr>
          <a:xfrm>
            <a:off x="990600" y="534942"/>
            <a:ext cx="7391400" cy="361951"/>
          </a:xfrm>
          <a:prstGeom prst="rect">
            <a:avLst/>
          </a:prstGeom>
        </p:spPr>
        <p:txBody>
          <a:bodyPr/>
          <a:lstStyle>
            <a:lvl1pPr marL="0" indent="0" algn="ctr">
              <a:buClrTx/>
              <a:buSzTx/>
              <a:buNone/>
            </a:lvl1pPr>
          </a:lstStyle>
          <a:p>
            <a:r>
              <a:t>Click to edit Master title style</a:t>
            </a:r>
          </a:p>
        </p:txBody>
      </p:sp>
    </p:spTree>
    <p:extLst>
      <p:ext uri="{BB962C8B-B14F-4D97-AF65-F5344CB8AC3E}">
        <p14:creationId xmlns:p14="http://schemas.microsoft.com/office/powerpoint/2010/main" val="83293901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990600" y="148278"/>
            <a:ext cx="7391400" cy="369334"/>
          </a:xfrm>
          <a:prstGeom prst="rect">
            <a:avLst/>
          </a:prstGeom>
        </p:spPr>
        <p:txBody>
          <a:bodyPr/>
          <a:lstStyle/>
          <a:p>
            <a:r>
              <a:t>Title Text</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6" name="Body Level One…"/>
          <p:cNvSpPr txBox="1">
            <a:spLocks noGrp="1"/>
          </p:cNvSpPr>
          <p:nvPr>
            <p:ph type="body" sz="quarter" idx="1" hasCustomPrompt="1"/>
          </p:nvPr>
        </p:nvSpPr>
        <p:spPr>
          <a:xfrm>
            <a:off x="990600" y="534942"/>
            <a:ext cx="7391400" cy="361951"/>
          </a:xfrm>
          <a:prstGeom prst="rect">
            <a:avLst/>
          </a:prstGeom>
        </p:spPr>
        <p:txBody>
          <a:bodyPr/>
          <a:lstStyle>
            <a:lvl1pPr marL="0" indent="0" algn="ctr">
              <a:buClrTx/>
              <a:buSzTx/>
              <a:buNone/>
            </a:lvl1pPr>
            <a:lvl2pPr algn="ctr">
              <a:buClrTx/>
            </a:lvl2pPr>
            <a:lvl3pPr algn="ctr">
              <a:buClrTx/>
            </a:lvl3pPr>
            <a:lvl4pPr algn="ctr">
              <a:buClrTx/>
            </a:lvl4pPr>
            <a:lvl5pPr algn="ctr">
              <a:buClrTx/>
            </a:lvl5pPr>
          </a:lstStyle>
          <a:p>
            <a:r>
              <a:t>Click to edit Master title style</a:t>
            </a:r>
          </a:p>
          <a:p>
            <a:pPr lvl="1"/>
            <a:endParaRPr/>
          </a:p>
          <a:p>
            <a:pPr lvl="2"/>
            <a:endParaRPr/>
          </a:p>
          <a:p>
            <a:pPr lvl="3"/>
            <a:endParaRPr/>
          </a:p>
          <a:p>
            <a:pPr lvl="4"/>
            <a:endParaRPr/>
          </a:p>
        </p:txBody>
      </p:sp>
    </p:spTree>
    <p:extLst>
      <p:ext uri="{BB962C8B-B14F-4D97-AF65-F5344CB8AC3E}">
        <p14:creationId xmlns:p14="http://schemas.microsoft.com/office/powerpoint/2010/main" val="15196839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990600" y="148278"/>
            <a:ext cx="7391400" cy="369334"/>
          </a:xfrm>
          <a:prstGeom prst="rect">
            <a:avLst/>
          </a:prstGeom>
        </p:spPr>
        <p:txBody>
          <a:bodyPr/>
          <a:lstStyle/>
          <a:p>
            <a:r>
              <a:t>Title Text</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5" name="Body Level One…"/>
          <p:cNvSpPr txBox="1">
            <a:spLocks noGrp="1"/>
          </p:cNvSpPr>
          <p:nvPr>
            <p:ph type="body" sz="quarter" idx="1" hasCustomPrompt="1"/>
          </p:nvPr>
        </p:nvSpPr>
        <p:spPr>
          <a:xfrm>
            <a:off x="990600" y="534942"/>
            <a:ext cx="7391400" cy="361951"/>
          </a:xfrm>
          <a:prstGeom prst="rect">
            <a:avLst/>
          </a:prstGeom>
        </p:spPr>
        <p:txBody>
          <a:bodyPr/>
          <a:lstStyle>
            <a:lvl1pPr marL="0" indent="0" algn="ctr">
              <a:buClrTx/>
              <a:buSzTx/>
              <a:buNone/>
            </a:lvl1pPr>
            <a:lvl2pPr algn="ctr">
              <a:buClrTx/>
            </a:lvl2pPr>
            <a:lvl3pPr algn="ctr">
              <a:buClrTx/>
            </a:lvl3pPr>
            <a:lvl4pPr algn="ctr">
              <a:buClrTx/>
            </a:lvl4pPr>
            <a:lvl5pPr algn="ctr">
              <a:buClrTx/>
            </a:lvl5pPr>
          </a:lstStyle>
          <a:p>
            <a:r>
              <a:t>Click to edit Master title style</a:t>
            </a:r>
          </a:p>
          <a:p>
            <a:pPr lvl="1"/>
            <a:endParaRPr/>
          </a:p>
          <a:p>
            <a:pPr lvl="2"/>
            <a:endParaRPr/>
          </a:p>
          <a:p>
            <a:pPr lvl="3"/>
            <a:endParaRPr/>
          </a:p>
          <a:p>
            <a:pPr lvl="4"/>
            <a:endParaRPr/>
          </a:p>
        </p:txBody>
      </p:sp>
    </p:spTree>
    <p:extLst>
      <p:ext uri="{BB962C8B-B14F-4D97-AF65-F5344CB8AC3E}">
        <p14:creationId xmlns:p14="http://schemas.microsoft.com/office/powerpoint/2010/main" val="8103205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363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6_Custom Layout">
    <p:spTree>
      <p:nvGrpSpPr>
        <p:cNvPr id="1" name=""/>
        <p:cNvGrpSpPr/>
        <p:nvPr/>
      </p:nvGrpSpPr>
      <p:grpSpPr>
        <a:xfrm>
          <a:off x="0" y="0"/>
          <a:ext cx="0" cy="0"/>
          <a:chOff x="0" y="0"/>
          <a:chExt cx="0" cy="0"/>
        </a:xfrm>
      </p:grpSpPr>
      <p:sp>
        <p:nvSpPr>
          <p:cNvPr id="122"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123"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124"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125"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126"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127"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128" name="Picture 1" descr="Picture 1"/>
          <p:cNvPicPr>
            <a:picLocks noChangeAspect="1"/>
          </p:cNvPicPr>
          <p:nvPr/>
        </p:nvPicPr>
        <p:blipFill>
          <a:blip r:embed="rId2">
            <a:extLst/>
          </a:blip>
          <a:stretch>
            <a:fillRect/>
          </a:stretch>
        </p:blipFill>
        <p:spPr>
          <a:xfrm>
            <a:off x="8382000" y="148662"/>
            <a:ext cx="762002" cy="616965"/>
          </a:xfrm>
          <a:prstGeom prst="rect">
            <a:avLst/>
          </a:prstGeom>
          <a:ln w="12700">
            <a:miter lim="400000"/>
          </a:ln>
        </p:spPr>
      </p:pic>
      <p:pic>
        <p:nvPicPr>
          <p:cNvPr id="129" name="Picture 13" descr="Picture 13"/>
          <p:cNvPicPr>
            <a:picLocks noChangeAspect="1"/>
          </p:cNvPicPr>
          <p:nvPr/>
        </p:nvPicPr>
        <p:blipFill>
          <a:blip r:embed="rId3">
            <a:extLst/>
          </a:blip>
          <a:stretch>
            <a:fillRect/>
          </a:stretch>
        </p:blipFill>
        <p:spPr>
          <a:xfrm>
            <a:off x="102716" y="35585"/>
            <a:ext cx="759433" cy="726411"/>
          </a:xfrm>
          <a:prstGeom prst="rect">
            <a:avLst/>
          </a:prstGeom>
          <a:ln w="12700">
            <a:miter lim="400000"/>
          </a:ln>
        </p:spPr>
      </p:pic>
      <p:sp>
        <p:nvSpPr>
          <p:cNvPr id="130" name="Title Text"/>
          <p:cNvSpPr txBox="1">
            <a:spLocks noGrp="1"/>
          </p:cNvSpPr>
          <p:nvPr>
            <p:ph type="title"/>
          </p:nvPr>
        </p:nvSpPr>
        <p:spPr>
          <a:prstGeom prst="rect">
            <a:avLst/>
          </a:prstGeom>
        </p:spPr>
        <p:txBody>
          <a:bodyPr/>
          <a:lstStyle/>
          <a:p>
            <a:r>
              <a:t>Title Text</a:t>
            </a: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2" name="Body Level One…"/>
          <p:cNvSpPr txBox="1">
            <a:spLocks noGrp="1"/>
          </p:cNvSpPr>
          <p:nvPr>
            <p:ph type="body" sz="half" idx="1"/>
          </p:nvPr>
        </p:nvSpPr>
        <p:spPr>
          <a:xfrm>
            <a:off x="209005" y="1193073"/>
            <a:ext cx="4397830" cy="519979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53964090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39" name="Title Text"/>
          <p:cNvSpPr txBox="1">
            <a:spLocks noGrp="1"/>
          </p:cNvSpPr>
          <p:nvPr>
            <p:ph type="title"/>
          </p:nvPr>
        </p:nvSpPr>
        <p:spPr>
          <a:prstGeom prst="rect">
            <a:avLst/>
          </a:prstGeom>
        </p:spPr>
        <p:txBody>
          <a:bodyPr/>
          <a:lstStyle/>
          <a:p>
            <a:r>
              <a:t>Title Text</a:t>
            </a:r>
          </a:p>
        </p:txBody>
      </p:sp>
      <p:sp>
        <p:nvSpPr>
          <p:cNvPr id="140" name="Body Level One…"/>
          <p:cNvSpPr txBox="1">
            <a:spLocks noGrp="1"/>
          </p:cNvSpPr>
          <p:nvPr>
            <p:ph type="body" sz="half" idx="1"/>
          </p:nvPr>
        </p:nvSpPr>
        <p:spPr>
          <a:xfrm>
            <a:off x="304800" y="1447803"/>
            <a:ext cx="4229100" cy="4935580"/>
          </a:xfrm>
          <a:prstGeom prst="rect">
            <a:avLst/>
          </a:prstGeom>
        </p:spPr>
        <p:txBody>
          <a:bodyPr/>
          <a:lstStyle>
            <a:lvl1pPr>
              <a:spcBef>
                <a:spcPts val="600"/>
              </a:spcBef>
              <a:defRPr sz="2100"/>
            </a:lvl1pPr>
            <a:lvl2pPr marL="498475" indent="-155575">
              <a:spcBef>
                <a:spcPts val="600"/>
              </a:spcBef>
              <a:defRPr sz="2100"/>
            </a:lvl2pPr>
            <a:lvl3pPr marL="720090" indent="-120015">
              <a:spcBef>
                <a:spcPts val="600"/>
              </a:spcBef>
              <a:defRPr sz="2100"/>
            </a:lvl3pPr>
            <a:lvl4pPr marL="1408967" indent="-323117">
              <a:spcBef>
                <a:spcPts val="600"/>
              </a:spcBef>
              <a:defRPr sz="2100"/>
            </a:lvl4pPr>
            <a:lvl5pPr marL="1833196" indent="-461596">
              <a:spcBef>
                <a:spcPts val="600"/>
              </a:spcBef>
              <a:defRPr sz="2100"/>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428898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48"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149"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150"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151"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152"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153"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154" name="Picture 1" descr="Picture 1"/>
          <p:cNvPicPr>
            <a:picLocks noChangeAspect="1"/>
          </p:cNvPicPr>
          <p:nvPr/>
        </p:nvPicPr>
        <p:blipFill>
          <a:blip r:embed="rId2">
            <a:extLst/>
          </a:blip>
          <a:stretch>
            <a:fillRect/>
          </a:stretch>
        </p:blipFill>
        <p:spPr>
          <a:xfrm>
            <a:off x="8382000" y="148662"/>
            <a:ext cx="762002" cy="616965"/>
          </a:xfrm>
          <a:prstGeom prst="rect">
            <a:avLst/>
          </a:prstGeom>
          <a:ln w="12700">
            <a:miter lim="400000"/>
          </a:ln>
        </p:spPr>
      </p:pic>
      <p:pic>
        <p:nvPicPr>
          <p:cNvPr id="155" name="Picture 13" descr="Picture 13"/>
          <p:cNvPicPr>
            <a:picLocks noChangeAspect="1"/>
          </p:cNvPicPr>
          <p:nvPr/>
        </p:nvPicPr>
        <p:blipFill>
          <a:blip r:embed="rId3">
            <a:extLst/>
          </a:blip>
          <a:stretch>
            <a:fillRect/>
          </a:stretch>
        </p:blipFill>
        <p:spPr>
          <a:xfrm>
            <a:off x="102716" y="35585"/>
            <a:ext cx="759433" cy="726411"/>
          </a:xfrm>
          <a:prstGeom prst="rect">
            <a:avLst/>
          </a:prstGeom>
          <a:ln w="12700">
            <a:miter lim="400000"/>
          </a:ln>
        </p:spPr>
      </p:pic>
      <p:sp>
        <p:nvSpPr>
          <p:cNvPr id="156" name="Title Text"/>
          <p:cNvSpPr txBox="1">
            <a:spLocks noGrp="1"/>
          </p:cNvSpPr>
          <p:nvPr>
            <p:ph type="title"/>
          </p:nvPr>
        </p:nvSpPr>
        <p:spPr>
          <a:xfrm>
            <a:off x="457200" y="243455"/>
            <a:ext cx="8229600" cy="369334"/>
          </a:xfrm>
          <a:prstGeom prst="rect">
            <a:avLst/>
          </a:prstGeom>
        </p:spPr>
        <p:txBody>
          <a:bodyPr/>
          <a:lstStyle/>
          <a:p>
            <a:r>
              <a:t>Title Text</a:t>
            </a:r>
          </a:p>
        </p:txBody>
      </p:sp>
      <p:sp>
        <p:nvSpPr>
          <p:cNvPr id="157" name="Body Level One…"/>
          <p:cNvSpPr txBox="1">
            <a:spLocks noGrp="1"/>
          </p:cNvSpPr>
          <p:nvPr>
            <p:ph type="body" sz="quarter" idx="1"/>
          </p:nvPr>
        </p:nvSpPr>
        <p:spPr>
          <a:xfrm>
            <a:off x="235130" y="1535112"/>
            <a:ext cx="4262258" cy="639763"/>
          </a:xfrm>
          <a:prstGeom prst="rect">
            <a:avLst/>
          </a:prstGeom>
        </p:spPr>
        <p:txBody>
          <a:bodyPr anchor="b"/>
          <a:lstStyle>
            <a:lvl1pPr marL="0" indent="0">
              <a:buClrTx/>
              <a:buSzTx/>
              <a:buNone/>
            </a:lvl1pPr>
            <a:lvl2pPr marL="0" indent="342900">
              <a:buClrTx/>
              <a:buSzTx/>
              <a:buNone/>
            </a:lvl2pPr>
            <a:lvl3pPr marL="0" indent="685800">
              <a:buClrTx/>
              <a:buSzTx/>
              <a:buNone/>
            </a:lvl3pPr>
            <a:lvl4pPr marL="0" indent="1028700">
              <a:buClrTx/>
              <a:buSzTx/>
              <a:buNone/>
            </a:lvl4pPr>
            <a:lvl5pPr marL="0" indent="13716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58" name="Text Placeholder 4"/>
          <p:cNvSpPr>
            <a:spLocks noGrp="1"/>
          </p:cNvSpPr>
          <p:nvPr>
            <p:ph type="body" sz="quarter" idx="21"/>
          </p:nvPr>
        </p:nvSpPr>
        <p:spPr>
          <a:xfrm>
            <a:off x="4645026" y="1535112"/>
            <a:ext cx="4194174" cy="639763"/>
          </a:xfrm>
          <a:prstGeom prst="rect">
            <a:avLst/>
          </a:prstGeom>
        </p:spPr>
        <p:txBody>
          <a:bodyPr anchor="b"/>
          <a:lstStyle/>
          <a:p>
            <a:pPr marL="0" indent="0">
              <a:buClrTx/>
              <a:buSzTx/>
              <a:buNone/>
            </a:pPr>
            <a:endParaRP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958960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66" name="Title Text"/>
          <p:cNvSpPr txBox="1">
            <a:spLocks noGrp="1"/>
          </p:cNvSpPr>
          <p:nvPr>
            <p:ph type="title"/>
          </p:nvPr>
        </p:nvSpPr>
        <p:spPr>
          <a:xfrm>
            <a:off x="457200" y="243455"/>
            <a:ext cx="8229600" cy="369334"/>
          </a:xfrm>
          <a:prstGeom prst="rect">
            <a:avLst/>
          </a:prstGeom>
        </p:spPr>
        <p:txBody>
          <a:bodyPr/>
          <a:lstStyle/>
          <a:p>
            <a:r>
              <a:t>Title Text</a:t>
            </a:r>
          </a:p>
        </p:txBody>
      </p:sp>
      <p:sp>
        <p:nvSpPr>
          <p:cNvPr id="167" name="Body Level One…"/>
          <p:cNvSpPr txBox="1">
            <a:spLocks noGrp="1"/>
          </p:cNvSpPr>
          <p:nvPr>
            <p:ph type="body" sz="quarter" idx="1"/>
          </p:nvPr>
        </p:nvSpPr>
        <p:spPr>
          <a:xfrm>
            <a:off x="235130" y="1535112"/>
            <a:ext cx="4262258" cy="639763"/>
          </a:xfrm>
          <a:prstGeom prst="rect">
            <a:avLst/>
          </a:prstGeom>
        </p:spPr>
        <p:txBody>
          <a:bodyPr anchor="b"/>
          <a:lstStyle>
            <a:lvl1pPr marL="0" indent="0">
              <a:buClrTx/>
              <a:buSzTx/>
              <a:buNone/>
            </a:lvl1pPr>
            <a:lvl2pPr marL="0" indent="342900">
              <a:buClrTx/>
              <a:buSzTx/>
              <a:buNone/>
            </a:lvl2pPr>
            <a:lvl3pPr marL="0" indent="685800">
              <a:buClrTx/>
              <a:buSzTx/>
              <a:buNone/>
            </a:lvl3pPr>
            <a:lvl4pPr marL="0" indent="1028700">
              <a:buClrTx/>
              <a:buSzTx/>
              <a:buNone/>
            </a:lvl4pPr>
            <a:lvl5pPr marL="0" indent="13716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68" name="Text Placeholder 4"/>
          <p:cNvSpPr>
            <a:spLocks noGrp="1"/>
          </p:cNvSpPr>
          <p:nvPr>
            <p:ph type="body" sz="quarter" idx="21"/>
          </p:nvPr>
        </p:nvSpPr>
        <p:spPr>
          <a:xfrm>
            <a:off x="4645026" y="1535112"/>
            <a:ext cx="4194174" cy="639763"/>
          </a:xfrm>
          <a:prstGeom prst="rect">
            <a:avLst/>
          </a:prstGeom>
        </p:spPr>
        <p:txBody>
          <a:bodyPr anchor="b"/>
          <a:lstStyle/>
          <a:p>
            <a:pPr marL="0" indent="0">
              <a:buClrTx/>
              <a:buSzTx/>
              <a:buNone/>
            </a:pPr>
            <a:endParaRPr/>
          </a:p>
        </p:txBody>
      </p:sp>
      <p:sp>
        <p:nvSpPr>
          <p:cNvPr id="1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0" name="Text Placeholder 14"/>
          <p:cNvSpPr>
            <a:spLocks noGrp="1"/>
          </p:cNvSpPr>
          <p:nvPr>
            <p:ph type="body" sz="quarter" idx="22"/>
          </p:nvPr>
        </p:nvSpPr>
        <p:spPr>
          <a:xfrm>
            <a:off x="438150" y="609600"/>
            <a:ext cx="8267700" cy="333375"/>
          </a:xfrm>
          <a:prstGeom prst="rect">
            <a:avLst/>
          </a:prstGeom>
        </p:spPr>
        <p:txBody>
          <a:bodyPr/>
          <a:lstStyle/>
          <a:p>
            <a:pPr marL="0" indent="0" algn="ctr">
              <a:buClrTx/>
              <a:buSzTx/>
              <a:buNone/>
            </a:pPr>
            <a:endParaRPr/>
          </a:p>
        </p:txBody>
      </p:sp>
    </p:spTree>
    <p:extLst>
      <p:ext uri="{BB962C8B-B14F-4D97-AF65-F5344CB8AC3E}">
        <p14:creationId xmlns:p14="http://schemas.microsoft.com/office/powerpoint/2010/main" val="340014709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77" name="Title Text"/>
          <p:cNvSpPr txBox="1">
            <a:spLocks noGrp="1"/>
          </p:cNvSpPr>
          <p:nvPr>
            <p:ph type="title"/>
          </p:nvPr>
        </p:nvSpPr>
        <p:spPr>
          <a:prstGeom prst="rect">
            <a:avLst/>
          </a:prstGeom>
        </p:spPr>
        <p:txBody>
          <a:bodyPr/>
          <a:lstStyle/>
          <a:p>
            <a:r>
              <a:t>Title Text</a:t>
            </a:r>
          </a:p>
        </p:txBody>
      </p:sp>
      <p:sp>
        <p:nvSpPr>
          <p:cNvPr id="1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073457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85"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186"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187"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188"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189"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190"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191" name="Picture 1" descr="Picture 1"/>
          <p:cNvPicPr>
            <a:picLocks noChangeAspect="1"/>
          </p:cNvPicPr>
          <p:nvPr/>
        </p:nvPicPr>
        <p:blipFill>
          <a:blip r:embed="rId2">
            <a:extLst/>
          </a:blip>
          <a:stretch>
            <a:fillRect/>
          </a:stretch>
        </p:blipFill>
        <p:spPr>
          <a:xfrm>
            <a:off x="8382000" y="148662"/>
            <a:ext cx="762002" cy="616965"/>
          </a:xfrm>
          <a:prstGeom prst="rect">
            <a:avLst/>
          </a:prstGeom>
          <a:ln w="12700">
            <a:miter lim="400000"/>
          </a:ln>
        </p:spPr>
      </p:pic>
      <p:pic>
        <p:nvPicPr>
          <p:cNvPr id="192" name="Picture 13" descr="Picture 13"/>
          <p:cNvPicPr>
            <a:picLocks noChangeAspect="1"/>
          </p:cNvPicPr>
          <p:nvPr/>
        </p:nvPicPr>
        <p:blipFill>
          <a:blip r:embed="rId3">
            <a:extLst/>
          </a:blip>
          <a:stretch>
            <a:fillRect/>
          </a:stretch>
        </p:blipFill>
        <p:spPr>
          <a:xfrm>
            <a:off x="102716" y="35585"/>
            <a:ext cx="759433" cy="726411"/>
          </a:xfrm>
          <a:prstGeom prst="rect">
            <a:avLst/>
          </a:prstGeom>
          <a:ln w="12700">
            <a:miter lim="400000"/>
          </a:ln>
        </p:spPr>
      </p:pic>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5097295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00"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201"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202"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203"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204"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205"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206" name="Picture 1" descr="Picture 1"/>
          <p:cNvPicPr>
            <a:picLocks noChangeAspect="1"/>
          </p:cNvPicPr>
          <p:nvPr/>
        </p:nvPicPr>
        <p:blipFill>
          <a:blip r:embed="rId2">
            <a:extLst/>
          </a:blip>
          <a:stretch>
            <a:fillRect/>
          </a:stretch>
        </p:blipFill>
        <p:spPr>
          <a:xfrm>
            <a:off x="8382000" y="148662"/>
            <a:ext cx="762002" cy="616965"/>
          </a:xfrm>
          <a:prstGeom prst="rect">
            <a:avLst/>
          </a:prstGeom>
          <a:ln w="12700">
            <a:miter lim="400000"/>
          </a:ln>
        </p:spPr>
      </p:pic>
      <p:pic>
        <p:nvPicPr>
          <p:cNvPr id="207" name="Picture 13" descr="Picture 13"/>
          <p:cNvPicPr>
            <a:picLocks noChangeAspect="1"/>
          </p:cNvPicPr>
          <p:nvPr/>
        </p:nvPicPr>
        <p:blipFill>
          <a:blip r:embed="rId3">
            <a:extLst/>
          </a:blip>
          <a:stretch>
            <a:fillRect/>
          </a:stretch>
        </p:blipFill>
        <p:spPr>
          <a:xfrm>
            <a:off x="102716" y="35585"/>
            <a:ext cx="759433" cy="726411"/>
          </a:xfrm>
          <a:prstGeom prst="rect">
            <a:avLst/>
          </a:prstGeom>
          <a:ln w="12700">
            <a:miter lim="400000"/>
          </a:ln>
        </p:spPr>
      </p:pic>
      <p:sp>
        <p:nvSpPr>
          <p:cNvPr id="208" name="Title Text"/>
          <p:cNvSpPr txBox="1">
            <a:spLocks noGrp="1"/>
          </p:cNvSpPr>
          <p:nvPr>
            <p:ph type="title"/>
          </p:nvPr>
        </p:nvSpPr>
        <p:spPr>
          <a:xfrm>
            <a:off x="457201" y="1204270"/>
            <a:ext cx="3008315" cy="230833"/>
          </a:xfrm>
          <a:prstGeom prst="rect">
            <a:avLst/>
          </a:prstGeom>
        </p:spPr>
        <p:txBody>
          <a:bodyPr anchor="b"/>
          <a:lstStyle>
            <a:lvl1pPr algn="l">
              <a:defRPr sz="1500"/>
            </a:lvl1pPr>
          </a:lstStyle>
          <a:p>
            <a:r>
              <a:t>Title Text</a:t>
            </a:r>
          </a:p>
        </p:txBody>
      </p:sp>
      <p:sp>
        <p:nvSpPr>
          <p:cNvPr id="209" name="Body Level One…"/>
          <p:cNvSpPr txBox="1">
            <a:spLocks noGrp="1"/>
          </p:cNvSpPr>
          <p:nvPr>
            <p:ph type="body" idx="1"/>
          </p:nvPr>
        </p:nvSpPr>
        <p:spPr>
          <a:xfrm>
            <a:off x="3465514" y="1204270"/>
            <a:ext cx="5221286" cy="4921898"/>
          </a:xfrm>
          <a:prstGeom prst="rect">
            <a:avLst/>
          </a:prstGeom>
        </p:spPr>
        <p:txBody>
          <a:bodyPr/>
          <a:lstStyle>
            <a:lvl1pPr>
              <a:spcBef>
                <a:spcPts val="700"/>
              </a:spcBef>
              <a:defRPr sz="2400"/>
            </a:lvl1pPr>
            <a:lvl2pPr marL="495300" indent="-152400">
              <a:spcBef>
                <a:spcPts val="700"/>
              </a:spcBef>
              <a:defRPr sz="2400"/>
            </a:lvl2pPr>
            <a:lvl3pPr marL="714375" indent="-114300">
              <a:spcBef>
                <a:spcPts val="700"/>
              </a:spcBef>
              <a:defRPr sz="2400"/>
            </a:lvl3pPr>
            <a:lvl4pPr marL="1405889" indent="-320039">
              <a:spcBef>
                <a:spcPts val="700"/>
              </a:spcBef>
              <a:defRPr sz="2400"/>
            </a:lvl4pPr>
            <a:lvl5pPr marL="1828800" indent="-457200">
              <a:spcBef>
                <a:spcPts val="700"/>
              </a:spcBef>
              <a:defRPr sz="2400"/>
            </a:lvl5pPr>
          </a:lstStyle>
          <a:p>
            <a:r>
              <a:t>Body Level One</a:t>
            </a:r>
          </a:p>
          <a:p>
            <a:pPr lvl="1"/>
            <a:r>
              <a:t>Body Level Two</a:t>
            </a:r>
          </a:p>
          <a:p>
            <a:pPr lvl="2"/>
            <a:r>
              <a:t>Body Level Three</a:t>
            </a:r>
          </a:p>
          <a:p>
            <a:pPr lvl="3"/>
            <a:r>
              <a:t>Body Level Four</a:t>
            </a:r>
          </a:p>
          <a:p>
            <a:pPr lvl="4"/>
            <a:r>
              <a:t>Body Level Five</a:t>
            </a:r>
          </a:p>
        </p:txBody>
      </p:sp>
      <p:sp>
        <p:nvSpPr>
          <p:cNvPr id="210" name="Text Placeholder 3"/>
          <p:cNvSpPr>
            <a:spLocks noGrp="1"/>
          </p:cNvSpPr>
          <p:nvPr>
            <p:ph type="body" sz="half" idx="21"/>
          </p:nvPr>
        </p:nvSpPr>
        <p:spPr>
          <a:xfrm>
            <a:off x="457201" y="1435103"/>
            <a:ext cx="3008315" cy="4691063"/>
          </a:xfrm>
          <a:prstGeom prst="rect">
            <a:avLst/>
          </a:prstGeom>
        </p:spPr>
        <p:txBody>
          <a:bodyPr/>
          <a:lstStyle/>
          <a:p>
            <a:pPr marL="0" indent="0">
              <a:spcBef>
                <a:spcPts val="300"/>
              </a:spcBef>
              <a:buClrTx/>
              <a:buSzTx/>
              <a:buNone/>
              <a:defRPr sz="1000"/>
            </a:pPr>
            <a:endParaRPr/>
          </a:p>
        </p:txBody>
      </p:sp>
      <p:sp>
        <p:nvSpPr>
          <p:cNvPr id="2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762650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18"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219"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220"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221"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222"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223"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224" name="Picture 1" descr="Picture 1"/>
          <p:cNvPicPr>
            <a:picLocks noChangeAspect="1"/>
          </p:cNvPicPr>
          <p:nvPr/>
        </p:nvPicPr>
        <p:blipFill>
          <a:blip r:embed="rId2">
            <a:extLst/>
          </a:blip>
          <a:stretch>
            <a:fillRect/>
          </a:stretch>
        </p:blipFill>
        <p:spPr>
          <a:xfrm>
            <a:off x="8382000" y="148662"/>
            <a:ext cx="762002" cy="616965"/>
          </a:xfrm>
          <a:prstGeom prst="rect">
            <a:avLst/>
          </a:prstGeom>
          <a:ln w="12700">
            <a:miter lim="400000"/>
          </a:ln>
        </p:spPr>
      </p:pic>
      <p:pic>
        <p:nvPicPr>
          <p:cNvPr id="225" name="Picture 13" descr="Picture 13"/>
          <p:cNvPicPr>
            <a:picLocks noChangeAspect="1"/>
          </p:cNvPicPr>
          <p:nvPr/>
        </p:nvPicPr>
        <p:blipFill>
          <a:blip r:embed="rId3">
            <a:extLst/>
          </a:blip>
          <a:stretch>
            <a:fillRect/>
          </a:stretch>
        </p:blipFill>
        <p:spPr>
          <a:xfrm>
            <a:off x="102716" y="35585"/>
            <a:ext cx="759433" cy="726411"/>
          </a:xfrm>
          <a:prstGeom prst="rect">
            <a:avLst/>
          </a:prstGeom>
          <a:ln w="12700">
            <a:miter lim="400000"/>
          </a:ln>
        </p:spPr>
      </p:pic>
      <p:sp>
        <p:nvSpPr>
          <p:cNvPr id="226" name="Title Text"/>
          <p:cNvSpPr txBox="1">
            <a:spLocks noGrp="1"/>
          </p:cNvSpPr>
          <p:nvPr>
            <p:ph type="title"/>
          </p:nvPr>
        </p:nvSpPr>
        <p:spPr>
          <a:xfrm>
            <a:off x="1792288" y="5136508"/>
            <a:ext cx="5486401" cy="230833"/>
          </a:xfrm>
          <a:prstGeom prst="rect">
            <a:avLst/>
          </a:prstGeom>
        </p:spPr>
        <p:txBody>
          <a:bodyPr anchor="b"/>
          <a:lstStyle>
            <a:lvl1pPr algn="l">
              <a:defRPr sz="1500"/>
            </a:lvl1pPr>
          </a:lstStyle>
          <a:p>
            <a:r>
              <a:t>Title Text</a:t>
            </a:r>
          </a:p>
        </p:txBody>
      </p:sp>
      <p:sp>
        <p:nvSpPr>
          <p:cNvPr id="227" name="Picture Placeholder 2"/>
          <p:cNvSpPr>
            <a:spLocks noGrp="1"/>
          </p:cNvSpPr>
          <p:nvPr>
            <p:ph type="pic" sz="half" idx="21"/>
          </p:nvPr>
        </p:nvSpPr>
        <p:spPr>
          <a:xfrm>
            <a:off x="1792288" y="1175657"/>
            <a:ext cx="5486401" cy="3884653"/>
          </a:xfrm>
          <a:prstGeom prst="rect">
            <a:avLst/>
          </a:prstGeom>
        </p:spPr>
        <p:txBody>
          <a:bodyPr lIns="91439" tIns="45719" rIns="91439" bIns="45719">
            <a:noAutofit/>
          </a:bodyPr>
          <a:lstStyle/>
          <a:p>
            <a:endParaRPr/>
          </a:p>
        </p:txBody>
      </p:sp>
      <p:sp>
        <p:nvSpPr>
          <p:cNvPr id="228"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None/>
              <a:defRPr sz="1000"/>
            </a:lvl1pPr>
            <a:lvl2pPr marL="0" indent="342900">
              <a:spcBef>
                <a:spcPts val="300"/>
              </a:spcBef>
              <a:buClrTx/>
              <a:buSzTx/>
              <a:buNone/>
              <a:defRPr sz="1000"/>
            </a:lvl2pPr>
            <a:lvl3pPr marL="0" indent="685800">
              <a:spcBef>
                <a:spcPts val="300"/>
              </a:spcBef>
              <a:buClrTx/>
              <a:buSzTx/>
              <a:buNone/>
              <a:defRPr sz="1000"/>
            </a:lvl3pPr>
            <a:lvl4pPr marL="0" indent="1028700">
              <a:spcBef>
                <a:spcPts val="300"/>
              </a:spcBef>
              <a:buClrTx/>
              <a:buSzTx/>
              <a:buNone/>
              <a:defRPr sz="1000"/>
            </a:lvl4pPr>
            <a:lvl5pPr marL="0" indent="1371600">
              <a:spcBef>
                <a:spcPts val="300"/>
              </a:spcBef>
              <a:buClrTx/>
              <a:buSzTx/>
              <a:buNone/>
              <a:defRPr sz="1000"/>
            </a:lvl5pPr>
          </a:lstStyle>
          <a:p>
            <a:r>
              <a:t>Body Level One</a:t>
            </a:r>
          </a:p>
          <a:p>
            <a:pPr lvl="1"/>
            <a:r>
              <a:t>Body Level Two</a:t>
            </a:r>
          </a:p>
          <a:p>
            <a:pPr lvl="2"/>
            <a:r>
              <a:t>Body Level Three</a:t>
            </a:r>
          </a:p>
          <a:p>
            <a:pPr lvl="3"/>
            <a:r>
              <a:t>Body Level Four</a:t>
            </a:r>
          </a:p>
          <a:p>
            <a:pPr lvl="4"/>
            <a:r>
              <a:t>Body Level Five</a:t>
            </a:r>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1616308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and Table">
    <p:spTree>
      <p:nvGrpSpPr>
        <p:cNvPr id="1" name=""/>
        <p:cNvGrpSpPr/>
        <p:nvPr/>
      </p:nvGrpSpPr>
      <p:grpSpPr>
        <a:xfrm>
          <a:off x="0" y="0"/>
          <a:ext cx="0" cy="0"/>
          <a:chOff x="0" y="0"/>
          <a:chExt cx="0" cy="0"/>
        </a:xfrm>
      </p:grpSpPr>
      <p:sp>
        <p:nvSpPr>
          <p:cNvPr id="236"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237"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238"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239"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240"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241"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242" name="Picture 1" descr="Picture 1"/>
          <p:cNvPicPr>
            <a:picLocks noChangeAspect="1"/>
          </p:cNvPicPr>
          <p:nvPr/>
        </p:nvPicPr>
        <p:blipFill>
          <a:blip r:embed="rId2">
            <a:extLst/>
          </a:blip>
          <a:stretch>
            <a:fillRect/>
          </a:stretch>
        </p:blipFill>
        <p:spPr>
          <a:xfrm>
            <a:off x="8382000" y="148662"/>
            <a:ext cx="762002" cy="616965"/>
          </a:xfrm>
          <a:prstGeom prst="rect">
            <a:avLst/>
          </a:prstGeom>
          <a:ln w="12700">
            <a:miter lim="400000"/>
          </a:ln>
        </p:spPr>
      </p:pic>
      <p:pic>
        <p:nvPicPr>
          <p:cNvPr id="243" name="Picture 13" descr="Picture 13"/>
          <p:cNvPicPr>
            <a:picLocks noChangeAspect="1"/>
          </p:cNvPicPr>
          <p:nvPr/>
        </p:nvPicPr>
        <p:blipFill>
          <a:blip r:embed="rId3">
            <a:extLst/>
          </a:blip>
          <a:stretch>
            <a:fillRect/>
          </a:stretch>
        </p:blipFill>
        <p:spPr>
          <a:xfrm>
            <a:off x="102716" y="35585"/>
            <a:ext cx="759433" cy="726411"/>
          </a:xfrm>
          <a:prstGeom prst="rect">
            <a:avLst/>
          </a:prstGeom>
          <a:ln w="12700">
            <a:miter lim="400000"/>
          </a:ln>
        </p:spPr>
      </p:pic>
      <p:sp>
        <p:nvSpPr>
          <p:cNvPr id="244" name="Title Text"/>
          <p:cNvSpPr txBox="1">
            <a:spLocks noGrp="1"/>
          </p:cNvSpPr>
          <p:nvPr>
            <p:ph type="title"/>
          </p:nvPr>
        </p:nvSpPr>
        <p:spPr>
          <a:prstGeom prst="rect">
            <a:avLst/>
          </a:prstGeom>
        </p:spPr>
        <p:txBody>
          <a:bodyPr/>
          <a:lstStyle/>
          <a:p>
            <a:r>
              <a:t>Title Text</a:t>
            </a:r>
          </a:p>
        </p:txBody>
      </p:sp>
      <p:sp>
        <p:nvSpPr>
          <p:cNvPr id="2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953902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2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3" name="Body Level One…"/>
          <p:cNvSpPr txBox="1">
            <a:spLocks noGrp="1"/>
          </p:cNvSpPr>
          <p:nvPr>
            <p:ph type="body" sz="quarter" idx="1"/>
          </p:nvPr>
        </p:nvSpPr>
        <p:spPr>
          <a:xfrm>
            <a:off x="679269" y="2717800"/>
            <a:ext cx="7785462" cy="914400"/>
          </a:xfrm>
          <a:prstGeom prst="rect">
            <a:avLst/>
          </a:prstGeom>
        </p:spPr>
        <p:txBody>
          <a:bodyPr/>
          <a:lstStyle>
            <a:lvl1pPr marL="0" indent="0" algn="ctr">
              <a:spcBef>
                <a:spcPts val="1300"/>
              </a:spcBef>
              <a:buClrTx/>
              <a:buSzTx/>
              <a:buNone/>
              <a:defRPr sz="4400"/>
            </a:lvl1pPr>
            <a:lvl2pPr marL="734059" indent="-391159" algn="ctr">
              <a:spcBef>
                <a:spcPts val="1300"/>
              </a:spcBef>
              <a:buClrTx/>
              <a:defRPr sz="4400"/>
            </a:lvl2pPr>
            <a:lvl3pPr marL="914400" indent="-314325" algn="ctr">
              <a:spcBef>
                <a:spcPts val="1300"/>
              </a:spcBef>
              <a:buClrTx/>
              <a:defRPr sz="4400"/>
            </a:lvl3pPr>
            <a:lvl4pPr marL="1965960" indent="-880110" algn="ctr">
              <a:spcBef>
                <a:spcPts val="1300"/>
              </a:spcBef>
              <a:buClrTx/>
              <a:defRPr sz="4400"/>
            </a:lvl4pPr>
            <a:lvl5pPr marL="2209800" indent="-838200" algn="ctr">
              <a:spcBef>
                <a:spcPts val="1300"/>
              </a:spcBef>
              <a:buClrTx/>
              <a:defRPr sz="4400"/>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943115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430619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48279"/>
            <a:ext cx="7391400" cy="369332"/>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lgn="ctr" eaLnBrk="0" fontAlgn="base" hangingPunct="0">
              <a:spcBef>
                <a:spcPct val="0"/>
              </a:spcBef>
              <a:spcAft>
                <a:spcPct val="0"/>
              </a:spcAft>
              <a:defRPr/>
            </a:pPr>
            <a:endParaRPr lang="en-US" altLang="en-US">
              <a:solidFill>
                <a:srgbClr val="000000"/>
              </a:solidFill>
              <a:cs typeface="Times New Roman" pitchFamily="18" charset="0"/>
            </a:endParaRPr>
          </a:p>
        </p:txBody>
      </p:sp>
      <p:sp>
        <p:nvSpPr>
          <p:cNvPr id="4" name="Slide Number Placeholder 3"/>
          <p:cNvSpPr>
            <a:spLocks noGrp="1"/>
          </p:cNvSpPr>
          <p:nvPr>
            <p:ph type="sldNum" sz="quarter" idx="11"/>
          </p:nvPr>
        </p:nvSpPr>
        <p:spPr/>
        <p:txBody>
          <a:bodyPr/>
          <a:lstStyle/>
          <a:p>
            <a:pPr eaLnBrk="0" fontAlgn="base" hangingPunct="0">
              <a:spcBef>
                <a:spcPct val="0"/>
              </a:spcBef>
              <a:spcAft>
                <a:spcPct val="0"/>
              </a:spcAft>
              <a:defRPr/>
            </a:pPr>
            <a:fld id="{42A3017D-2BA2-466E-B2AD-B513E76B3442}" type="slidenum">
              <a:rPr lang="en-US" altLang="en-US" smtClean="0">
                <a:solidFill>
                  <a:srgbClr val="000000"/>
                </a:solidFill>
                <a:cs typeface="Times New Roman" pitchFamily="18" charset="0"/>
              </a:rPr>
              <a:pPr eaLnBrk="0" fontAlgn="base" hangingPunct="0">
                <a:spcBef>
                  <a:spcPct val="0"/>
                </a:spcBef>
                <a:spcAft>
                  <a:spcPct val="0"/>
                </a:spcAft>
                <a:defRPr/>
              </a:pPr>
              <a:t>‹#›</a:t>
            </a:fld>
            <a:endParaRPr lang="en-US" altLang="en-US">
              <a:solidFill>
                <a:srgbClr val="000000"/>
              </a:solidFill>
              <a:cs typeface="Times New Roman" pitchFamily="18" charset="0"/>
            </a:endParaRPr>
          </a:p>
        </p:txBody>
      </p:sp>
      <p:sp>
        <p:nvSpPr>
          <p:cNvPr id="8" name="Text Placeholder 6"/>
          <p:cNvSpPr>
            <a:spLocks noGrp="1"/>
          </p:cNvSpPr>
          <p:nvPr>
            <p:ph type="body" sz="quarter" idx="12" hasCustomPrompt="1"/>
          </p:nvPr>
        </p:nvSpPr>
        <p:spPr>
          <a:xfrm>
            <a:off x="990600" y="534943"/>
            <a:ext cx="7391400" cy="361950"/>
          </a:xfrm>
        </p:spPr>
        <p:txBody>
          <a:bodyPr/>
          <a:lstStyle>
            <a:lvl1pPr marL="0" indent="0" algn="ctr">
              <a:buNone/>
              <a:defRPr>
                <a:latin typeface="+mj-lt"/>
              </a:defRPr>
            </a:lvl1pPr>
          </a:lstStyle>
          <a:p>
            <a:pPr lvl="0"/>
            <a:r>
              <a:rPr lang="en-US" dirty="0" smtClean="0"/>
              <a:t>Click to edit Master title style</a:t>
            </a:r>
            <a:endParaRPr lang="en-US" dirty="0"/>
          </a:p>
        </p:txBody>
      </p:sp>
      <p:sp>
        <p:nvSpPr>
          <p:cNvPr id="9" name="Content Placeholder 2"/>
          <p:cNvSpPr>
            <a:spLocks noGrp="1"/>
          </p:cNvSpPr>
          <p:nvPr>
            <p:ph idx="1"/>
          </p:nvPr>
        </p:nvSpPr>
        <p:spPr>
          <a:xfrm>
            <a:off x="165464" y="1184366"/>
            <a:ext cx="4415246" cy="5054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3009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70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10037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62316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4B4FF-F753-4039-A272-1DB4C32E0849}" type="datetime1">
              <a:rPr lang="en-US" smtClean="0"/>
              <a:pPr/>
              <a:t>12/16/2021</a:t>
            </a:fld>
            <a:endParaRPr lang="en-US"/>
          </a:p>
        </p:txBody>
      </p:sp>
      <p:sp>
        <p:nvSpPr>
          <p:cNvPr id="5" name="Footer Placeholder 4"/>
          <p:cNvSpPr>
            <a:spLocks noGrp="1"/>
          </p:cNvSpPr>
          <p:nvPr>
            <p:ph type="ftr" sz="quarter" idx="11"/>
          </p:nvPr>
        </p:nvSpPr>
        <p:spPr/>
        <p:txBody>
          <a:bodyPr/>
          <a:lstStyle/>
          <a:p>
            <a:r>
              <a:rPr lang="en-US"/>
              <a:t>HT-8 “America’s Squadron”</a:t>
            </a:r>
            <a:endParaRPr lang="en-US" dirty="0"/>
          </a:p>
        </p:txBody>
      </p:sp>
      <p:sp>
        <p:nvSpPr>
          <p:cNvPr id="6" name="Slide Number Placeholder 5"/>
          <p:cNvSpPr>
            <a:spLocks noGrp="1"/>
          </p:cNvSpPr>
          <p:nvPr>
            <p:ph type="sldNum" sz="quarter" idx="12"/>
          </p:nvPr>
        </p:nvSpPr>
        <p:spPr/>
        <p:txBody>
          <a:bodyPr/>
          <a:lstStyle/>
          <a:p>
            <a:fld id="{B71DBE38-FECF-7940-992A-E69908ABFBDF}" type="slidenum">
              <a:rPr lang="en-US" smtClean="0"/>
              <a:pPr/>
              <a:t>‹#›</a:t>
            </a:fld>
            <a:endParaRPr lang="en-US"/>
          </a:p>
        </p:txBody>
      </p:sp>
    </p:spTree>
    <p:extLst>
      <p:ext uri="{BB962C8B-B14F-4D97-AF65-F5344CB8AC3E}">
        <p14:creationId xmlns:p14="http://schemas.microsoft.com/office/powerpoint/2010/main" val="37532298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3"/>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350"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350"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350"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3" name="Date Placeholder 2"/>
          <p:cNvSpPr>
            <a:spLocks noGrp="1"/>
          </p:cNvSpPr>
          <p:nvPr>
            <p:ph type="dt" sz="half" idx="10"/>
          </p:nvPr>
        </p:nvSpPr>
        <p:spPr/>
        <p:txBody>
          <a:bodyPr/>
          <a:lstStyle/>
          <a:p>
            <a:fld id="{0F74B4FF-F753-4039-A272-1DB4C32E0849}" type="datetime1">
              <a:rPr lang="en-US" smtClean="0"/>
              <a:pPr/>
              <a:t>12/16/2021</a:t>
            </a:fld>
            <a:endParaRPr lang="en-US"/>
          </a:p>
        </p:txBody>
      </p:sp>
      <p:sp>
        <p:nvSpPr>
          <p:cNvPr id="4" name="Footer Placeholder 3"/>
          <p:cNvSpPr>
            <a:spLocks noGrp="1"/>
          </p:cNvSpPr>
          <p:nvPr>
            <p:ph type="ftr" sz="quarter" idx="11"/>
          </p:nvPr>
        </p:nvSpPr>
        <p:spPr/>
        <p:txBody>
          <a:bodyPr/>
          <a:lstStyle/>
          <a:p>
            <a:r>
              <a:rPr lang="en-US"/>
              <a:t>HT-8 “America’s Squadron”</a:t>
            </a:r>
            <a:endParaRPr lang="en-US" dirty="0"/>
          </a:p>
        </p:txBody>
      </p:sp>
      <p:sp>
        <p:nvSpPr>
          <p:cNvPr id="5" name="Slide Number Placeholder 4"/>
          <p:cNvSpPr>
            <a:spLocks noGrp="1"/>
          </p:cNvSpPr>
          <p:nvPr>
            <p:ph type="sldNum" sz="quarter" idx="12"/>
          </p:nvPr>
        </p:nvSpPr>
        <p:spPr/>
        <p:txBody>
          <a:bodyPr/>
          <a:lstStyle/>
          <a:p>
            <a:fld id="{B71DBE38-FECF-7940-992A-E69908ABFBDF}" type="slidenum">
              <a:rPr lang="en-US" smtClean="0"/>
              <a:pPr/>
              <a:t>‹#›</a:t>
            </a:fld>
            <a:endParaRPr lang="en-US"/>
          </a:p>
        </p:txBody>
      </p:sp>
    </p:spTree>
    <p:extLst>
      <p:ext uri="{BB962C8B-B14F-4D97-AF65-F5344CB8AC3E}">
        <p14:creationId xmlns:p14="http://schemas.microsoft.com/office/powerpoint/2010/main" val="5054199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025"/>
            </a:lvl1pPr>
          </a:lstStyle>
          <a:p>
            <a:r>
              <a:rPr lang="en-US"/>
              <a:t>Click to edit Master title style</a:t>
            </a:r>
            <a:endParaRPr lang="en-US" dirty="0"/>
          </a:p>
        </p:txBody>
      </p:sp>
      <p:sp>
        <p:nvSpPr>
          <p:cNvPr id="10" name="Content Placeholder 2"/>
          <p:cNvSpPr>
            <a:spLocks noGrp="1"/>
          </p:cNvSpPr>
          <p:nvPr>
            <p:ph sz="quarter" idx="13"/>
          </p:nvPr>
        </p:nvSpPr>
        <p:spPr>
          <a:xfrm>
            <a:off x="3784601" y="685803"/>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3" y="2709055"/>
            <a:ext cx="3095146" cy="2665533"/>
          </a:xfrm>
        </p:spPr>
        <p:txBody>
          <a:bodyPr anchor="t">
            <a:normAutofit/>
          </a:bodyPr>
          <a:lstStyle>
            <a:lvl1pPr marL="0" indent="0" algn="ctr">
              <a:buNone/>
              <a:defRPr sz="1013"/>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0F74B4FF-F753-4039-A272-1DB4C32E0849}" type="datetime1">
              <a:rPr lang="en-US" smtClean="0"/>
              <a:pPr/>
              <a:t>12/16/2021</a:t>
            </a:fld>
            <a:endParaRPr lang="en-US"/>
          </a:p>
        </p:txBody>
      </p:sp>
      <p:sp>
        <p:nvSpPr>
          <p:cNvPr id="6" name="Footer Placeholder 5"/>
          <p:cNvSpPr>
            <a:spLocks noGrp="1"/>
          </p:cNvSpPr>
          <p:nvPr>
            <p:ph type="ftr" sz="quarter" idx="11"/>
          </p:nvPr>
        </p:nvSpPr>
        <p:spPr/>
        <p:txBody>
          <a:bodyPr/>
          <a:lstStyle/>
          <a:p>
            <a:r>
              <a:rPr lang="en-US"/>
              <a:t>HT-8 “America’s Squadron”</a:t>
            </a:r>
            <a:endParaRPr lang="en-US" dirty="0"/>
          </a:p>
        </p:txBody>
      </p:sp>
      <p:sp>
        <p:nvSpPr>
          <p:cNvPr id="7" name="Slide Number Placeholder 6"/>
          <p:cNvSpPr>
            <a:spLocks noGrp="1"/>
          </p:cNvSpPr>
          <p:nvPr>
            <p:ph type="sldNum" sz="quarter" idx="12"/>
          </p:nvPr>
        </p:nvSpPr>
        <p:spPr/>
        <p:txBody>
          <a:bodyPr/>
          <a:lstStyle/>
          <a:p>
            <a:fld id="{B71DBE38-FECF-7940-992A-E69908ABFBDF}" type="slidenum">
              <a:rPr lang="en-US" smtClean="0"/>
              <a:pPr/>
              <a:t>‹#›</a:t>
            </a:fld>
            <a:endParaRPr lang="en-US"/>
          </a:p>
        </p:txBody>
      </p:sp>
    </p:spTree>
    <p:extLst>
      <p:ext uri="{BB962C8B-B14F-4D97-AF65-F5344CB8AC3E}">
        <p14:creationId xmlns:p14="http://schemas.microsoft.com/office/powerpoint/2010/main" val="6201727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4.jpe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3.gif"/><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0200" y="0"/>
            <a:ext cx="5943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762000" y="1447800"/>
            <a:ext cx="7620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a:xfrm>
            <a:off x="0" y="1143000"/>
            <a:ext cx="91440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143000"/>
            <a:ext cx="9144000" cy="0"/>
          </a:xfrm>
          <a:prstGeom prst="line">
            <a:avLst/>
          </a:prstGeom>
          <a:ln w="41275"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6400" y="6629400"/>
            <a:ext cx="58674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6400" y="6629400"/>
            <a:ext cx="5867400" cy="0"/>
          </a:xfrm>
          <a:prstGeom prst="line">
            <a:avLst/>
          </a:prstGeom>
          <a:ln w="412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6457952"/>
            <a:ext cx="1828800" cy="222240"/>
          </a:xfrm>
          <a:prstGeom prst="rect">
            <a:avLst/>
          </a:prstGeom>
          <a:noFill/>
        </p:spPr>
        <p:txBody>
          <a:bodyPr>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844" b="1" i="0" u="none" strike="noStrike" kern="1200" cap="none" spc="0" normalizeH="0" baseline="0" noProof="0" dirty="0">
                <a:ln>
                  <a:noFill/>
                </a:ln>
                <a:solidFill>
                  <a:srgbClr val="002060"/>
                </a:solidFill>
                <a:effectLst/>
                <a:uLnTx/>
                <a:uFillTx/>
                <a:latin typeface="Calibri"/>
                <a:ea typeface="+mn-ea"/>
                <a:cs typeface="+mn-cs"/>
              </a:rPr>
              <a:t>HT-8 </a:t>
            </a:r>
            <a:r>
              <a:rPr kumimoji="0" lang="en-US" sz="844" b="1" i="0" u="none" strike="noStrike" kern="1200" cap="none" spc="0" normalizeH="0" baseline="0" noProof="0" dirty="0" err="1">
                <a:ln>
                  <a:noFill/>
                </a:ln>
                <a:solidFill>
                  <a:srgbClr val="002060"/>
                </a:solidFill>
                <a:effectLst/>
                <a:uLnTx/>
                <a:uFillTx/>
                <a:latin typeface="Calibri"/>
                <a:ea typeface="+mn-ea"/>
                <a:cs typeface="+mn-cs"/>
              </a:rPr>
              <a:t>Eightballers</a:t>
            </a:r>
            <a:endParaRPr kumimoji="0" lang="en-US" sz="844" b="1" i="0" u="none" strike="noStrike" kern="1200" cap="none" spc="0" normalizeH="0" baseline="0" noProof="0" dirty="0">
              <a:ln>
                <a:noFill/>
              </a:ln>
              <a:solidFill>
                <a:srgbClr val="002060"/>
              </a:solidFill>
              <a:effectLst/>
              <a:uLnTx/>
              <a:uFillTx/>
              <a:latin typeface="Calibri"/>
              <a:ea typeface="+mn-ea"/>
              <a:cs typeface="+mn-cs"/>
            </a:endParaRPr>
          </a:p>
        </p:txBody>
      </p:sp>
      <p:sp>
        <p:nvSpPr>
          <p:cNvPr id="21" name="TextBox 20"/>
          <p:cNvSpPr txBox="1"/>
          <p:nvPr/>
        </p:nvSpPr>
        <p:spPr>
          <a:xfrm>
            <a:off x="7391400" y="6457952"/>
            <a:ext cx="1600200" cy="222240"/>
          </a:xfrm>
          <a:prstGeom prst="rect">
            <a:avLst/>
          </a:prstGeom>
          <a:noFill/>
        </p:spPr>
        <p:txBody>
          <a:bodyPr>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US" sz="844" b="1" i="0" u="none" strike="noStrike" kern="1200" cap="none" spc="0" normalizeH="0" baseline="0" noProof="0" dirty="0">
                <a:ln>
                  <a:noFill/>
                </a:ln>
                <a:solidFill>
                  <a:srgbClr val="00B050"/>
                </a:solidFill>
                <a:effectLst/>
                <a:uLnTx/>
                <a:uFillTx/>
                <a:latin typeface="Calibri"/>
                <a:ea typeface="+mn-ea"/>
                <a:cs typeface="+mn-cs"/>
              </a:rPr>
              <a:t>UNCLASSIFIED</a:t>
            </a: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09461" y="113557"/>
            <a:ext cx="945082" cy="886568"/>
          </a:xfrm>
          <a:prstGeom prst="rect">
            <a:avLst/>
          </a:prstGeom>
          <a:ln>
            <a:noFill/>
          </a:ln>
          <a:effectLst>
            <a:reflection endPos="0" dist="50800" dir="5400000" sy="-100000" algn="bl" rotWithShape="0"/>
          </a:effectLst>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2747" y="113557"/>
            <a:ext cx="1027194" cy="909066"/>
          </a:xfrm>
          <a:prstGeom prst="rect">
            <a:avLst/>
          </a:prstGeom>
        </p:spPr>
      </p:pic>
    </p:spTree>
    <p:extLst>
      <p:ext uri="{BB962C8B-B14F-4D97-AF65-F5344CB8AC3E}">
        <p14:creationId xmlns:p14="http://schemas.microsoft.com/office/powerpoint/2010/main" val="12687209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ctr" rtl="0" eaLnBrk="1" fontAlgn="base" hangingPunct="1">
        <a:spcBef>
          <a:spcPct val="0"/>
        </a:spcBef>
        <a:spcAft>
          <a:spcPct val="0"/>
        </a:spcAft>
        <a:defRPr sz="2025" b="1" kern="1200">
          <a:solidFill>
            <a:srgbClr val="002060"/>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75">
          <a:solidFill>
            <a:srgbClr val="002060"/>
          </a:solidFill>
          <a:latin typeface="Calibri" pitchFamily="34" charset="0"/>
        </a:defRPr>
      </a:lvl2pPr>
      <a:lvl3pPr algn="ctr" rtl="0" eaLnBrk="1" fontAlgn="base" hangingPunct="1">
        <a:spcBef>
          <a:spcPct val="0"/>
        </a:spcBef>
        <a:spcAft>
          <a:spcPct val="0"/>
        </a:spcAft>
        <a:defRPr sz="2475">
          <a:solidFill>
            <a:srgbClr val="002060"/>
          </a:solidFill>
          <a:latin typeface="Calibri" pitchFamily="34" charset="0"/>
        </a:defRPr>
      </a:lvl3pPr>
      <a:lvl4pPr algn="ctr" rtl="0" eaLnBrk="1" fontAlgn="base" hangingPunct="1">
        <a:spcBef>
          <a:spcPct val="0"/>
        </a:spcBef>
        <a:spcAft>
          <a:spcPct val="0"/>
        </a:spcAft>
        <a:defRPr sz="2475">
          <a:solidFill>
            <a:srgbClr val="002060"/>
          </a:solidFill>
          <a:latin typeface="Calibri" pitchFamily="34" charset="0"/>
        </a:defRPr>
      </a:lvl4pPr>
      <a:lvl5pPr algn="ctr" rtl="0" eaLnBrk="1" fontAlgn="base" hangingPunct="1">
        <a:spcBef>
          <a:spcPct val="0"/>
        </a:spcBef>
        <a:spcAft>
          <a:spcPct val="0"/>
        </a:spcAft>
        <a:defRPr sz="2475">
          <a:solidFill>
            <a:srgbClr val="002060"/>
          </a:solidFill>
          <a:latin typeface="Calibri" pitchFamily="34" charset="0"/>
        </a:defRPr>
      </a:lvl5pPr>
      <a:lvl6pPr marL="257175" algn="ctr" rtl="0" eaLnBrk="1" fontAlgn="base" hangingPunct="1">
        <a:spcBef>
          <a:spcPct val="0"/>
        </a:spcBef>
        <a:spcAft>
          <a:spcPct val="0"/>
        </a:spcAft>
        <a:defRPr sz="2475">
          <a:solidFill>
            <a:srgbClr val="002060"/>
          </a:solidFill>
          <a:latin typeface="Calibri" pitchFamily="34" charset="0"/>
        </a:defRPr>
      </a:lvl6pPr>
      <a:lvl7pPr marL="514350" algn="ctr" rtl="0" eaLnBrk="1" fontAlgn="base" hangingPunct="1">
        <a:spcBef>
          <a:spcPct val="0"/>
        </a:spcBef>
        <a:spcAft>
          <a:spcPct val="0"/>
        </a:spcAft>
        <a:defRPr sz="2475">
          <a:solidFill>
            <a:srgbClr val="002060"/>
          </a:solidFill>
          <a:latin typeface="Calibri" pitchFamily="34" charset="0"/>
        </a:defRPr>
      </a:lvl7pPr>
      <a:lvl8pPr marL="771525" algn="ctr" rtl="0" eaLnBrk="1" fontAlgn="base" hangingPunct="1">
        <a:spcBef>
          <a:spcPct val="0"/>
        </a:spcBef>
        <a:spcAft>
          <a:spcPct val="0"/>
        </a:spcAft>
        <a:defRPr sz="2475">
          <a:solidFill>
            <a:srgbClr val="002060"/>
          </a:solidFill>
          <a:latin typeface="Calibri" pitchFamily="34" charset="0"/>
        </a:defRPr>
      </a:lvl8pPr>
      <a:lvl9pPr marL="1028700" algn="ctr" rtl="0" eaLnBrk="1" fontAlgn="base" hangingPunct="1">
        <a:spcBef>
          <a:spcPct val="0"/>
        </a:spcBef>
        <a:spcAft>
          <a:spcPct val="0"/>
        </a:spcAft>
        <a:defRPr sz="2475">
          <a:solidFill>
            <a:srgbClr val="002060"/>
          </a:solidFill>
          <a:latin typeface="Calibri" pitchFamily="34" charset="0"/>
        </a:defRPr>
      </a:lvl9pPr>
    </p:titleStyle>
    <p:bodyStyle>
      <a:lvl1pPr marL="192881" indent="-192881" algn="l" rtl="0" eaLnBrk="1" fontAlgn="base" hangingPunct="1">
        <a:spcBef>
          <a:spcPct val="20000"/>
        </a:spcBef>
        <a:spcAft>
          <a:spcPct val="0"/>
        </a:spcAft>
        <a:buFont typeface="Arial" charset="0"/>
        <a:buChar char="•"/>
        <a:defRPr sz="1800" kern="1200">
          <a:solidFill>
            <a:srgbClr val="002060"/>
          </a:solidFill>
          <a:latin typeface="Arial" panose="020B0604020202020204" pitchFamily="34" charset="0"/>
          <a:ea typeface="+mn-ea"/>
          <a:cs typeface="Arial" panose="020B0604020202020204" pitchFamily="34" charset="0"/>
        </a:defRPr>
      </a:lvl1pPr>
      <a:lvl2pPr marL="417910" indent="-160735" algn="l" rtl="0" eaLnBrk="1" fontAlgn="base" hangingPunct="1">
        <a:spcBef>
          <a:spcPct val="20000"/>
        </a:spcBef>
        <a:spcAft>
          <a:spcPct val="0"/>
        </a:spcAft>
        <a:buFont typeface="Arial" charset="0"/>
        <a:buChar char="–"/>
        <a:defRPr sz="1575" kern="1200">
          <a:solidFill>
            <a:srgbClr val="002060"/>
          </a:solidFill>
          <a:latin typeface="Arial" panose="020B0604020202020204" pitchFamily="34" charset="0"/>
          <a:ea typeface="+mn-ea"/>
          <a:cs typeface="Arial" panose="020B0604020202020204" pitchFamily="34" charset="0"/>
        </a:defRPr>
      </a:lvl2pPr>
      <a:lvl3pPr marL="642938" indent="-128588" algn="l" rtl="0" eaLnBrk="1" fontAlgn="base" hangingPunct="1">
        <a:spcBef>
          <a:spcPct val="20000"/>
        </a:spcBef>
        <a:spcAft>
          <a:spcPct val="0"/>
        </a:spcAft>
        <a:buFont typeface="Arial" charset="0"/>
        <a:buChar char="•"/>
        <a:defRPr sz="1350" kern="1200">
          <a:solidFill>
            <a:srgbClr val="002060"/>
          </a:solidFill>
          <a:latin typeface="Arial" panose="020B0604020202020204" pitchFamily="34" charset="0"/>
          <a:ea typeface="+mn-ea"/>
          <a:cs typeface="Arial" panose="020B0604020202020204" pitchFamily="34" charset="0"/>
        </a:defRPr>
      </a:lvl3pPr>
      <a:lvl4pPr marL="900113" indent="-128588" algn="l" rtl="0" eaLnBrk="1" fontAlgn="base" hangingPunct="1">
        <a:spcBef>
          <a:spcPct val="20000"/>
        </a:spcBef>
        <a:spcAft>
          <a:spcPct val="0"/>
        </a:spcAft>
        <a:buFont typeface="Arial" charset="0"/>
        <a:buChar char="–"/>
        <a:defRPr sz="1125" kern="1200">
          <a:solidFill>
            <a:srgbClr val="002060"/>
          </a:solidFill>
          <a:latin typeface="Arial" panose="020B0604020202020204" pitchFamily="34" charset="0"/>
          <a:ea typeface="+mn-ea"/>
          <a:cs typeface="Arial" panose="020B0604020202020204" pitchFamily="34" charset="0"/>
        </a:defRPr>
      </a:lvl4pPr>
      <a:lvl5pPr marL="1157288" indent="-128588" algn="l" rtl="0" eaLnBrk="1" fontAlgn="base" hangingPunct="1">
        <a:spcBef>
          <a:spcPct val="20000"/>
        </a:spcBef>
        <a:spcAft>
          <a:spcPct val="0"/>
        </a:spcAft>
        <a:buFont typeface="Arial" charset="0"/>
        <a:buChar char="»"/>
        <a:defRPr sz="1125" kern="1200">
          <a:solidFill>
            <a:srgbClr val="002060"/>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3"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4"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5"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6"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7"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8" name="Picture 1" descr="Picture 1"/>
          <p:cNvPicPr>
            <a:picLocks noChangeAspect="1"/>
          </p:cNvPicPr>
          <p:nvPr/>
        </p:nvPicPr>
        <p:blipFill>
          <a:blip r:embed="rId23">
            <a:extLst/>
          </a:blip>
          <a:stretch>
            <a:fillRect/>
          </a:stretch>
        </p:blipFill>
        <p:spPr>
          <a:xfrm>
            <a:off x="8382000" y="148662"/>
            <a:ext cx="762002" cy="616965"/>
          </a:xfrm>
          <a:prstGeom prst="rect">
            <a:avLst/>
          </a:prstGeom>
          <a:ln w="12700">
            <a:miter lim="400000"/>
          </a:ln>
        </p:spPr>
      </p:pic>
      <p:pic>
        <p:nvPicPr>
          <p:cNvPr id="9" name="Picture 13" descr="Picture 13"/>
          <p:cNvPicPr>
            <a:picLocks noChangeAspect="1"/>
          </p:cNvPicPr>
          <p:nvPr/>
        </p:nvPicPr>
        <p:blipFill>
          <a:blip r:embed="rId24">
            <a:extLst/>
          </a:blip>
          <a:stretch>
            <a:fillRect/>
          </a:stretch>
        </p:blipFill>
        <p:spPr>
          <a:xfrm>
            <a:off x="102716" y="35585"/>
            <a:ext cx="759433" cy="726411"/>
          </a:xfrm>
          <a:prstGeom prst="rect">
            <a:avLst/>
          </a:prstGeom>
          <a:ln w="12700">
            <a:miter lim="400000"/>
          </a:ln>
        </p:spPr>
      </p:pic>
      <p:sp>
        <p:nvSpPr>
          <p:cNvPr id="10" name="Title Text"/>
          <p:cNvSpPr txBox="1">
            <a:spLocks noGrp="1"/>
          </p:cNvSpPr>
          <p:nvPr>
            <p:ph type="title"/>
          </p:nvPr>
        </p:nvSpPr>
        <p:spPr>
          <a:xfrm>
            <a:off x="990600" y="287615"/>
            <a:ext cx="7391400" cy="369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11" name="Body Level One…"/>
          <p:cNvSpPr txBox="1">
            <a:spLocks noGrp="1"/>
          </p:cNvSpPr>
          <p:nvPr>
            <p:ph type="body" idx="1"/>
          </p:nvPr>
        </p:nvSpPr>
        <p:spPr>
          <a:xfrm>
            <a:off x="685800" y="1447803"/>
            <a:ext cx="7848600" cy="4791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037" tIns="46037" rIns="46037" bIns="46037">
            <a:normAutofit/>
          </a:bodyPr>
          <a:lstStyle/>
          <a:p>
            <a:r>
              <a:t>Body Level One</a:t>
            </a:r>
          </a:p>
          <a:p>
            <a:pPr lvl="1"/>
            <a:r>
              <a:t>Body Level Two</a:t>
            </a:r>
          </a:p>
          <a:p>
            <a:pPr lvl="2"/>
            <a:r>
              <a:t>Body Level Three</a:t>
            </a:r>
          </a:p>
          <a:p>
            <a:pPr lvl="3"/>
            <a:r>
              <a:t>Body Level Four</a:t>
            </a:r>
          </a:p>
          <a:p>
            <a:pPr lvl="4"/>
            <a:r>
              <a:t>Body Level Five</a:t>
            </a:r>
          </a:p>
        </p:txBody>
      </p:sp>
      <p:sp>
        <p:nvSpPr>
          <p:cNvPr id="12" name="Slide Number"/>
          <p:cNvSpPr txBox="1">
            <a:spLocks noGrp="1"/>
          </p:cNvSpPr>
          <p:nvPr>
            <p:ph type="sldNum" sz="quarter" idx="2"/>
          </p:nvPr>
        </p:nvSpPr>
        <p:spPr>
          <a:xfrm>
            <a:off x="8839200" y="6521731"/>
            <a:ext cx="304800" cy="215338"/>
          </a:xfrm>
          <a:prstGeom prst="rect">
            <a:avLst/>
          </a:prstGeom>
          <a:solidFill>
            <a:schemeClr val="accent3">
              <a:lumOff val="44000"/>
            </a:schemeClr>
          </a:solidFill>
          <a:ln w="12700">
            <a:miter lim="400000"/>
          </a:ln>
        </p:spPr>
        <p:txBody>
          <a:bodyPr lIns="46037" tIns="46037" rIns="46037" bIns="46037" anchor="ctr">
            <a:spAutoFit/>
          </a:bodyPr>
          <a:lstStyle>
            <a:lvl1pPr algn="r">
              <a:defRPr sz="900"/>
            </a:lvl1pPr>
          </a:lstStyle>
          <a:p>
            <a:fld id="{86CB4B4D-7CA3-9044-876B-883B54F8677D}" type="slidenum">
              <a:t>‹#›</a:t>
            </a:fld>
            <a:endParaRPr/>
          </a:p>
        </p:txBody>
      </p:sp>
    </p:spTree>
    <p:extLst>
      <p:ext uri="{BB962C8B-B14F-4D97-AF65-F5344CB8AC3E}">
        <p14:creationId xmlns:p14="http://schemas.microsoft.com/office/powerpoint/2010/main" val="2264724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transition spd="med"/>
  <p:txStyles>
    <p:titleStyle>
      <a:lvl1pPr marL="0" marR="0" indent="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5pPr>
      <a:lvl6pPr marL="0" marR="0" indent="34290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6pPr>
      <a:lvl7pPr marL="0" marR="0" indent="68580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7pPr>
      <a:lvl8pPr marL="0" marR="0" indent="102870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8pPr>
      <a:lvl9pPr marL="0" marR="0" indent="137160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9pPr>
    </p:titleStyle>
    <p:bodyStyle>
      <a:lvl1pPr marL="171450" marR="0" indent="-17145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1pPr>
      <a:lvl2pPr marL="502919" marR="0" indent="-160019"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2pPr>
      <a:lvl3pPr marL="728662" marR="0" indent="-128587"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3pPr>
      <a:lvl4pPr marL="1445894" marR="0" indent="-360044"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4pPr>
      <a:lvl5pPr marL="17145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5pPr>
      <a:lvl6pPr marL="20574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6pPr>
      <a:lvl7pPr marL="24003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7pPr>
      <a:lvl8pPr marL="27432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8pPr>
      <a:lvl9pPr marL="30861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STARTING!!</a:t>
            </a:r>
            <a:endParaRPr lang="en-US" dirty="0"/>
          </a:p>
        </p:txBody>
      </p:sp>
      <p:sp>
        <p:nvSpPr>
          <p:cNvPr id="3" name="Content Placeholder 2"/>
          <p:cNvSpPr>
            <a:spLocks noGrp="1"/>
          </p:cNvSpPr>
          <p:nvPr>
            <p:ph type="body" idx="1"/>
          </p:nvPr>
        </p:nvSpPr>
        <p:spPr/>
        <p:txBody>
          <a:bodyPr>
            <a:normAutofit lnSpcReduction="10000"/>
          </a:bodyPr>
          <a:lstStyle/>
          <a:p>
            <a:r>
              <a:rPr lang="en-US" sz="3200" dirty="0" smtClean="0"/>
              <a:t>DON’T SAVE OVER MASTER COPY</a:t>
            </a:r>
          </a:p>
          <a:p>
            <a:pPr lvl="2"/>
            <a:r>
              <a:rPr lang="en-US" sz="2000" dirty="0" smtClean="0"/>
              <a:t>Move a copy of the brief to your personal folder</a:t>
            </a:r>
          </a:p>
          <a:p>
            <a:r>
              <a:rPr lang="en-US" dirty="0" smtClean="0"/>
              <a:t>Update all the information in </a:t>
            </a:r>
            <a:r>
              <a:rPr lang="en-US" dirty="0" smtClean="0">
                <a:solidFill>
                  <a:srgbClr val="FF0000"/>
                </a:solidFill>
              </a:rPr>
              <a:t>RED </a:t>
            </a:r>
            <a:r>
              <a:rPr lang="en-US" dirty="0"/>
              <a:t>to apply to your specific capstone event</a:t>
            </a:r>
          </a:p>
          <a:p>
            <a:r>
              <a:rPr lang="en-US" dirty="0"/>
              <a:t>Talk with the SL to get specific location and route approved</a:t>
            </a:r>
            <a:r>
              <a:rPr lang="en-US" dirty="0" smtClean="0"/>
              <a:t>.</a:t>
            </a:r>
          </a:p>
          <a:p>
            <a:r>
              <a:rPr lang="en-US" dirty="0" smtClean="0"/>
              <a:t>Send questions up to your STAN </a:t>
            </a:r>
            <a:r>
              <a:rPr lang="en-US" dirty="0" err="1" smtClean="0"/>
              <a:t>dept</a:t>
            </a:r>
            <a:endParaRPr lang="en-US" dirty="0" smtClean="0"/>
          </a:p>
          <a:p>
            <a:endParaRPr lang="en-US" dirty="0"/>
          </a:p>
          <a:p>
            <a:endParaRPr lang="en-US" dirty="0" smtClean="0"/>
          </a:p>
          <a:p>
            <a:r>
              <a:rPr lang="en-US" dirty="0" smtClean="0"/>
              <a:t>How to conduct presentation</a:t>
            </a:r>
          </a:p>
          <a:p>
            <a:pPr lvl="1"/>
            <a:r>
              <a:rPr lang="en-US" dirty="0" smtClean="0"/>
              <a:t>Brief the items on the main slide in order</a:t>
            </a:r>
          </a:p>
          <a:p>
            <a:pPr lvl="1"/>
            <a:r>
              <a:rPr lang="en-US" dirty="0" smtClean="0"/>
              <a:t>When you reach an *, hit next to brief the specific slide then next to return to the main slide</a:t>
            </a:r>
          </a:p>
          <a:p>
            <a:pPr lvl="1"/>
            <a:r>
              <a:rPr lang="en-US" dirty="0" smtClean="0">
                <a:solidFill>
                  <a:schemeClr val="tx1">
                    <a:lumMod val="65000"/>
                    <a:lumOff val="35000"/>
                  </a:schemeClr>
                </a:solidFill>
              </a:rPr>
              <a:t>“Greyed out items” </a:t>
            </a:r>
            <a:r>
              <a:rPr lang="en-US" dirty="0" smtClean="0"/>
              <a:t>represent items previously briefed</a:t>
            </a:r>
          </a:p>
          <a:p>
            <a:pPr lvl="1"/>
            <a:r>
              <a:rPr lang="en-US" dirty="0" smtClean="0"/>
              <a:t>SL will brief from Orientation to ORM and Situation to Overview. SNAs will split the rest.</a:t>
            </a:r>
            <a:endParaRPr lang="en-US" dirty="0"/>
          </a:p>
        </p:txBody>
      </p:sp>
    </p:spTree>
    <p:extLst>
      <p:ext uri="{BB962C8B-B14F-4D97-AF65-F5344CB8AC3E}">
        <p14:creationId xmlns:p14="http://schemas.microsoft.com/office/powerpoint/2010/main" val="204152686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ROUTE ADMIN / ROLES</a:t>
            </a:r>
            <a:endParaRPr lang="en-US" dirty="0"/>
          </a:p>
        </p:txBody>
      </p:sp>
      <p:sp>
        <p:nvSpPr>
          <p:cNvPr id="7" name="Text Placeholder 6"/>
          <p:cNvSpPr>
            <a:spLocks noGrp="1"/>
          </p:cNvSpPr>
          <p:nvPr>
            <p:ph type="body" idx="1"/>
          </p:nvPr>
        </p:nvSpPr>
        <p:spPr/>
        <p:txBody>
          <a:bodyPr>
            <a:normAutofit lnSpcReduction="10000"/>
          </a:bodyPr>
          <a:lstStyle/>
          <a:p>
            <a:r>
              <a:rPr lang="en-US" dirty="0" smtClean="0"/>
              <a:t>Formation</a:t>
            </a:r>
          </a:p>
          <a:p>
            <a:pPr lvl="1"/>
            <a:r>
              <a:rPr lang="en-US" dirty="0" smtClean="0"/>
              <a:t>Cruise Formation inside Controlled Airspace</a:t>
            </a:r>
          </a:p>
          <a:p>
            <a:pPr lvl="1"/>
            <a:r>
              <a:rPr lang="en-US" dirty="0" smtClean="0"/>
              <a:t>Combat Cruise in Uncontrolled</a:t>
            </a:r>
          </a:p>
          <a:p>
            <a:r>
              <a:rPr lang="en-US" dirty="0" smtClean="0"/>
              <a:t>All </a:t>
            </a:r>
            <a:r>
              <a:rPr lang="en-US" dirty="0"/>
              <a:t>legs will be flown at 500AGL – Unless otherwise assigned</a:t>
            </a:r>
          </a:p>
          <a:p>
            <a:r>
              <a:rPr lang="en-US" dirty="0"/>
              <a:t>All legs will be flown at </a:t>
            </a:r>
            <a:r>
              <a:rPr lang="en-US" dirty="0" smtClean="0"/>
              <a:t>100 </a:t>
            </a:r>
            <a:r>
              <a:rPr lang="en-US" dirty="0" err="1"/>
              <a:t>kts</a:t>
            </a:r>
            <a:r>
              <a:rPr lang="en-US" dirty="0"/>
              <a:t> – Unless power </a:t>
            </a:r>
            <a:r>
              <a:rPr lang="en-US" dirty="0" smtClean="0"/>
              <a:t>limited</a:t>
            </a:r>
          </a:p>
          <a:p>
            <a:pPr marL="0" indent="0">
              <a:buNone/>
            </a:pPr>
            <a:endParaRPr lang="en-US" dirty="0" smtClean="0"/>
          </a:p>
          <a:p>
            <a:r>
              <a:rPr lang="en-US" dirty="0"/>
              <a:t>LEAD</a:t>
            </a:r>
          </a:p>
          <a:p>
            <a:pPr lvl="1"/>
            <a:r>
              <a:rPr lang="en-US" dirty="0"/>
              <a:t>Primary Navigation</a:t>
            </a:r>
          </a:p>
          <a:p>
            <a:pPr lvl="1"/>
            <a:r>
              <a:rPr lang="en-US" dirty="0"/>
              <a:t>Handle all </a:t>
            </a:r>
            <a:r>
              <a:rPr lang="en-US" dirty="0" err="1"/>
              <a:t>ATC</a:t>
            </a:r>
            <a:r>
              <a:rPr lang="en-US" dirty="0"/>
              <a:t> calls (flight following)</a:t>
            </a:r>
          </a:p>
          <a:p>
            <a:pPr lvl="1"/>
            <a:r>
              <a:rPr lang="en-US" dirty="0"/>
              <a:t>Track section fuel </a:t>
            </a:r>
            <a:r>
              <a:rPr lang="en-US" dirty="0" smtClean="0"/>
              <a:t>consumption</a:t>
            </a:r>
          </a:p>
          <a:p>
            <a:pPr marL="257175" lvl="1" indent="0">
              <a:buNone/>
            </a:pPr>
            <a:endParaRPr lang="en-US" sz="1600" dirty="0"/>
          </a:p>
          <a:p>
            <a:r>
              <a:rPr lang="en-US" dirty="0" smtClean="0"/>
              <a:t>WING</a:t>
            </a:r>
            <a:endParaRPr lang="en-US" dirty="0"/>
          </a:p>
          <a:p>
            <a:pPr lvl="1"/>
            <a:r>
              <a:rPr lang="en-US" sz="1580" dirty="0"/>
              <a:t>Acquire </a:t>
            </a:r>
            <a:r>
              <a:rPr lang="en-US" sz="1580" dirty="0" err="1"/>
              <a:t>ATIS’s</a:t>
            </a:r>
            <a:endParaRPr lang="en-US" sz="1580" dirty="0"/>
          </a:p>
          <a:p>
            <a:pPr lvl="1"/>
            <a:r>
              <a:rPr lang="en-US" sz="1580" dirty="0"/>
              <a:t>Monitor </a:t>
            </a:r>
            <a:r>
              <a:rPr lang="en-US" sz="1580" dirty="0" err="1"/>
              <a:t>CTAFs</a:t>
            </a:r>
            <a:endParaRPr lang="en-US" sz="1580" dirty="0"/>
          </a:p>
          <a:p>
            <a:pPr lvl="1"/>
            <a:r>
              <a:rPr lang="en-US" sz="1580" dirty="0"/>
              <a:t>Backup Navigation</a:t>
            </a:r>
          </a:p>
          <a:p>
            <a:endParaRPr lang="en-US" dirty="0"/>
          </a:p>
        </p:txBody>
      </p:sp>
      <p:sp>
        <p:nvSpPr>
          <p:cNvPr id="5" name="Slide Number Placeholder 4"/>
          <p:cNvSpPr>
            <a:spLocks noGrp="1"/>
          </p:cNvSpPr>
          <p:nvPr>
            <p:ph type="sldNum" sz="quarter" idx="2"/>
          </p:nvPr>
        </p:nvSpPr>
        <p:spPr>
          <a:xfrm>
            <a:off x="7315200" y="6430963"/>
            <a:ext cx="1828800" cy="274637"/>
          </a:xfrm>
          <a:prstGeom prst="rect">
            <a:avLst/>
          </a:prstGeom>
        </p:spPr>
        <p:txBody>
          <a:bodyPr/>
          <a:lstStyle/>
          <a:p>
            <a:pPr marL="0" marR="0" lvl="0" indent="0" algn="r" rtl="0">
              <a:spcBef>
                <a:spcPts val="0"/>
              </a:spcBef>
              <a:buSzPct val="25000"/>
              <a:buNone/>
            </a:pPr>
            <a:fld id="{00000000-1234-1234-1234-123412341234}" type="slidenum">
              <a:rPr lang="en-US" sz="1600" b="0" i="0" u="none" strike="noStrike" cap="none" baseline="0" smtClean="0">
                <a:solidFill>
                  <a:schemeClr val="dk1"/>
                </a:solidFill>
                <a:latin typeface="Arial"/>
                <a:ea typeface="Arial"/>
                <a:cs typeface="Arial"/>
                <a:sym typeface="Arial"/>
              </a:rPr>
              <a:t>10</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6568047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srcRect l="22039" t="17723" r="30461" b="14129"/>
          <a:stretch/>
        </p:blipFill>
        <p:spPr>
          <a:xfrm>
            <a:off x="0" y="0"/>
            <a:ext cx="9131118" cy="6858000"/>
          </a:xfrm>
          <a:prstGeom prst="rect">
            <a:avLst/>
          </a:prstGeom>
        </p:spPr>
      </p:pic>
      <p:grpSp>
        <p:nvGrpSpPr>
          <p:cNvPr id="24" name="Group 23"/>
          <p:cNvGrpSpPr/>
          <p:nvPr/>
        </p:nvGrpSpPr>
        <p:grpSpPr>
          <a:xfrm>
            <a:off x="7766958" y="713555"/>
            <a:ext cx="1377042" cy="1146779"/>
            <a:chOff x="-2819400" y="166108"/>
            <a:chExt cx="1377042" cy="1146779"/>
          </a:xfrm>
        </p:grpSpPr>
        <p:sp>
          <p:nvSpPr>
            <p:cNvPr id="25" name="Rectangle 24"/>
            <p:cNvSpPr/>
            <p:nvPr/>
          </p:nvSpPr>
          <p:spPr>
            <a:xfrm>
              <a:off x="-2734628" y="188852"/>
              <a:ext cx="1247775" cy="1124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6" name="Group 25"/>
            <p:cNvGrpSpPr/>
            <p:nvPr/>
          </p:nvGrpSpPr>
          <p:grpSpPr>
            <a:xfrm>
              <a:off x="-2819400" y="166108"/>
              <a:ext cx="1377042" cy="1051298"/>
              <a:chOff x="-1508760" y="313191"/>
              <a:chExt cx="1377042" cy="1292903"/>
            </a:xfrm>
            <a:noFill/>
          </p:grpSpPr>
          <p:grpSp>
            <p:nvGrpSpPr>
              <p:cNvPr id="28" name="Group 27"/>
              <p:cNvGrpSpPr/>
              <p:nvPr/>
            </p:nvGrpSpPr>
            <p:grpSpPr>
              <a:xfrm>
                <a:off x="-1219200" y="313191"/>
                <a:ext cx="838200" cy="1102268"/>
                <a:chOff x="-1219200" y="313191"/>
                <a:chExt cx="838200" cy="1102268"/>
              </a:xfrm>
              <a:grpFill/>
            </p:grpSpPr>
            <p:sp>
              <p:nvSpPr>
                <p:cNvPr id="40" name="Oval 39"/>
                <p:cNvSpPr/>
                <p:nvPr/>
              </p:nvSpPr>
              <p:spPr>
                <a:xfrm>
                  <a:off x="-1219200" y="554090"/>
                  <a:ext cx="838200" cy="8613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41" name="Straight Connector 40"/>
                <p:cNvCxnSpPr>
                  <a:stCxn id="40" idx="0"/>
                </p:cNvCxnSpPr>
                <p:nvPr/>
              </p:nvCxnSpPr>
              <p:spPr>
                <a:xfrm flipV="1">
                  <a:off x="-800100" y="313191"/>
                  <a:ext cx="0" cy="240899"/>
                </a:xfrm>
                <a:prstGeom prst="line">
                  <a:avLst/>
                </a:prstGeom>
                <a:grpFill/>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a:stCxn id="40" idx="0"/>
                <a:endCxn id="40" idx="4"/>
              </p:cNvCxnSpPr>
              <p:nvPr/>
            </p:nvCxnSpPr>
            <p:spPr>
              <a:xfrm>
                <a:off x="-800100" y="554090"/>
                <a:ext cx="0" cy="86136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0" idx="2"/>
                <a:endCxn id="40" idx="6"/>
              </p:cNvCxnSpPr>
              <p:nvPr/>
            </p:nvCxnSpPr>
            <p:spPr>
              <a:xfrm>
                <a:off x="-1219200" y="984775"/>
                <a:ext cx="8382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0" idx="3"/>
                <a:endCxn id="40" idx="7"/>
              </p:cNvCxnSpPr>
              <p:nvPr/>
            </p:nvCxnSpPr>
            <p:spPr>
              <a:xfrm flipV="1">
                <a:off x="-1096448" y="680235"/>
                <a:ext cx="592696" cy="6090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0" idx="5"/>
                <a:endCxn id="40" idx="1"/>
              </p:cNvCxnSpPr>
              <p:nvPr/>
            </p:nvCxnSpPr>
            <p:spPr>
              <a:xfrm flipH="1" flipV="1">
                <a:off x="-1096448" y="680235"/>
                <a:ext cx="592696" cy="6090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7850" y="527050"/>
                <a:ext cx="300082" cy="215444"/>
              </a:xfrm>
              <a:prstGeom prst="rect">
                <a:avLst/>
              </a:prstGeom>
              <a:grpFill/>
            </p:spPr>
            <p:txBody>
              <a:bodyPr wrap="none">
                <a:spAutoFit/>
              </a:bodyPr>
              <a:lstStyle/>
              <a:p>
                <a:pPr>
                  <a:defRPr/>
                </a:pPr>
                <a:r>
                  <a:rPr lang="en-US" sz="800" dirty="0">
                    <a:solidFill>
                      <a:srgbClr val="000000"/>
                    </a:solidFill>
                    <a:latin typeface="Arial"/>
                  </a:rPr>
                  <a:t>45</a:t>
                </a:r>
              </a:p>
            </p:txBody>
          </p:sp>
          <p:sp>
            <p:nvSpPr>
              <p:cNvPr id="34" name="TextBox 33"/>
              <p:cNvSpPr txBox="1"/>
              <p:nvPr/>
            </p:nvSpPr>
            <p:spPr>
              <a:xfrm>
                <a:off x="-431800" y="869950"/>
                <a:ext cx="300082" cy="215444"/>
              </a:xfrm>
              <a:prstGeom prst="rect">
                <a:avLst/>
              </a:prstGeom>
              <a:grpFill/>
            </p:spPr>
            <p:txBody>
              <a:bodyPr wrap="none">
                <a:spAutoFit/>
              </a:bodyPr>
              <a:lstStyle/>
              <a:p>
                <a:pPr>
                  <a:defRPr/>
                </a:pPr>
                <a:r>
                  <a:rPr lang="en-US" sz="800" dirty="0">
                    <a:solidFill>
                      <a:srgbClr val="000000"/>
                    </a:solidFill>
                    <a:latin typeface="Arial"/>
                  </a:rPr>
                  <a:t>90</a:t>
                </a:r>
              </a:p>
            </p:txBody>
          </p:sp>
          <p:sp>
            <p:nvSpPr>
              <p:cNvPr id="35" name="TextBox 34"/>
              <p:cNvSpPr txBox="1"/>
              <p:nvPr/>
            </p:nvSpPr>
            <p:spPr>
              <a:xfrm>
                <a:off x="-577850" y="1232356"/>
                <a:ext cx="357790" cy="215444"/>
              </a:xfrm>
              <a:prstGeom prst="rect">
                <a:avLst/>
              </a:prstGeom>
              <a:grpFill/>
            </p:spPr>
            <p:txBody>
              <a:bodyPr wrap="none">
                <a:spAutoFit/>
              </a:bodyPr>
              <a:lstStyle/>
              <a:p>
                <a:pPr>
                  <a:defRPr/>
                </a:pPr>
                <a:r>
                  <a:rPr lang="en-US" sz="800" dirty="0">
                    <a:solidFill>
                      <a:srgbClr val="000000"/>
                    </a:solidFill>
                    <a:latin typeface="Arial"/>
                  </a:rPr>
                  <a:t>135</a:t>
                </a:r>
              </a:p>
            </p:txBody>
          </p:sp>
          <p:sp>
            <p:nvSpPr>
              <p:cNvPr id="36" name="TextBox 35"/>
              <p:cNvSpPr txBox="1"/>
              <p:nvPr/>
            </p:nvSpPr>
            <p:spPr>
              <a:xfrm>
                <a:off x="-980090" y="1390650"/>
                <a:ext cx="357790" cy="215444"/>
              </a:xfrm>
              <a:prstGeom prst="rect">
                <a:avLst/>
              </a:prstGeom>
              <a:grpFill/>
            </p:spPr>
            <p:txBody>
              <a:bodyPr wrap="none">
                <a:spAutoFit/>
              </a:bodyPr>
              <a:lstStyle/>
              <a:p>
                <a:pPr>
                  <a:defRPr/>
                </a:pPr>
                <a:r>
                  <a:rPr lang="en-US" sz="800" dirty="0">
                    <a:solidFill>
                      <a:srgbClr val="000000"/>
                    </a:solidFill>
                    <a:latin typeface="Arial"/>
                  </a:rPr>
                  <a:t>180</a:t>
                </a:r>
              </a:p>
            </p:txBody>
          </p:sp>
          <p:sp>
            <p:nvSpPr>
              <p:cNvPr id="37" name="TextBox 36"/>
              <p:cNvSpPr txBox="1"/>
              <p:nvPr/>
            </p:nvSpPr>
            <p:spPr>
              <a:xfrm>
                <a:off x="-1369630" y="1250950"/>
                <a:ext cx="357790" cy="215444"/>
              </a:xfrm>
              <a:prstGeom prst="rect">
                <a:avLst/>
              </a:prstGeom>
              <a:grpFill/>
            </p:spPr>
            <p:txBody>
              <a:bodyPr wrap="none">
                <a:spAutoFit/>
              </a:bodyPr>
              <a:lstStyle/>
              <a:p>
                <a:pPr>
                  <a:defRPr/>
                </a:pPr>
                <a:r>
                  <a:rPr lang="en-US" sz="800" dirty="0">
                    <a:solidFill>
                      <a:srgbClr val="000000"/>
                    </a:solidFill>
                    <a:latin typeface="Arial"/>
                  </a:rPr>
                  <a:t>225</a:t>
                </a:r>
              </a:p>
            </p:txBody>
          </p:sp>
          <p:sp>
            <p:nvSpPr>
              <p:cNvPr id="38" name="TextBox 37"/>
              <p:cNvSpPr txBox="1"/>
              <p:nvPr/>
            </p:nvSpPr>
            <p:spPr>
              <a:xfrm>
                <a:off x="-1508760" y="879187"/>
                <a:ext cx="357790" cy="215444"/>
              </a:xfrm>
              <a:prstGeom prst="rect">
                <a:avLst/>
              </a:prstGeom>
              <a:grpFill/>
            </p:spPr>
            <p:txBody>
              <a:bodyPr wrap="none">
                <a:spAutoFit/>
              </a:bodyPr>
              <a:lstStyle/>
              <a:p>
                <a:pPr>
                  <a:defRPr/>
                </a:pPr>
                <a:r>
                  <a:rPr lang="en-US" sz="800" dirty="0">
                    <a:solidFill>
                      <a:srgbClr val="000000"/>
                    </a:solidFill>
                    <a:latin typeface="Arial"/>
                  </a:rPr>
                  <a:t>270</a:t>
                </a:r>
              </a:p>
            </p:txBody>
          </p:sp>
          <p:sp>
            <p:nvSpPr>
              <p:cNvPr id="39" name="TextBox 38"/>
              <p:cNvSpPr txBox="1"/>
              <p:nvPr/>
            </p:nvSpPr>
            <p:spPr>
              <a:xfrm>
                <a:off x="-1375235" y="501264"/>
                <a:ext cx="357790" cy="215444"/>
              </a:xfrm>
              <a:prstGeom prst="rect">
                <a:avLst/>
              </a:prstGeom>
              <a:grpFill/>
            </p:spPr>
            <p:txBody>
              <a:bodyPr wrap="none">
                <a:spAutoFit/>
              </a:bodyPr>
              <a:lstStyle/>
              <a:p>
                <a:pPr>
                  <a:defRPr/>
                </a:pPr>
                <a:r>
                  <a:rPr lang="en-US" sz="800" dirty="0">
                    <a:solidFill>
                      <a:srgbClr val="000000"/>
                    </a:solidFill>
                    <a:latin typeface="Arial"/>
                  </a:rPr>
                  <a:t>315</a:t>
                </a:r>
              </a:p>
            </p:txBody>
          </p:sp>
        </p:grpSp>
        <p:sp>
          <p:nvSpPr>
            <p:cNvPr id="27" name="TextBox 43"/>
            <p:cNvSpPr txBox="1">
              <a:spLocks noChangeArrowheads="1"/>
            </p:cNvSpPr>
            <p:nvPr/>
          </p:nvSpPr>
          <p:spPr bwMode="auto">
            <a:xfrm>
              <a:off x="-2398966" y="1143610"/>
              <a:ext cx="6078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500" dirty="0">
                  <a:solidFill>
                    <a:srgbClr val="000000"/>
                  </a:solidFill>
                </a:rPr>
                <a:t>MAG VAR -</a:t>
              </a:r>
              <a:r>
                <a:rPr lang="en-US" altLang="en-US" sz="500" dirty="0" smtClean="0">
                  <a:solidFill>
                    <a:srgbClr val="000000"/>
                  </a:solidFill>
                </a:rPr>
                <a:t>2.0</a:t>
              </a:r>
              <a:endParaRPr lang="en-US" altLang="en-US" sz="500" dirty="0">
                <a:solidFill>
                  <a:srgbClr val="000000"/>
                </a:solidFill>
              </a:endParaRPr>
            </a:p>
          </p:txBody>
        </p:sp>
      </p:grpSp>
      <p:sp>
        <p:nvSpPr>
          <p:cNvPr id="63" name="Text Box 10"/>
          <p:cNvSpPr txBox="1">
            <a:spLocks noChangeArrowheads="1"/>
          </p:cNvSpPr>
          <p:nvPr/>
        </p:nvSpPr>
        <p:spPr bwMode="auto">
          <a:xfrm>
            <a:off x="4039523" y="6082209"/>
            <a:ext cx="1219200" cy="469359"/>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Calibri" pitchFamily="34" charset="0"/>
              </a:rPr>
              <a:t>INGRESS </a:t>
            </a:r>
            <a:r>
              <a:rPr lang="en-US" altLang="en-US" sz="1400" b="1" kern="0" noProof="0" dirty="0" smtClean="0">
                <a:solidFill>
                  <a:srgbClr val="000000"/>
                </a:solidFill>
                <a:latin typeface="Calibri" pitchFamily="34" charset="0"/>
              </a:rPr>
              <a:t>051</a:t>
            </a:r>
            <a:r>
              <a:rPr kumimoji="0" lang="en-US" altLang="en-US" sz="1400" b="1" i="0" u="none" strike="noStrike" kern="0" cap="none" spc="0" normalizeH="0" baseline="0" noProof="0" dirty="0" smtClean="0">
                <a:ln>
                  <a:noFill/>
                </a:ln>
                <a:solidFill>
                  <a:srgbClr val="000000"/>
                </a:solidFill>
                <a:effectLst/>
                <a:uLnTx/>
                <a:uFillTx/>
                <a:latin typeface="Calibri"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050" b="1" kern="0" dirty="0" smtClean="0">
                <a:solidFill>
                  <a:srgbClr val="000000"/>
                </a:solidFill>
                <a:latin typeface="Calibri" pitchFamily="34" charset="0"/>
              </a:rPr>
              <a:t>FROM IGOR</a:t>
            </a:r>
            <a:endParaRPr kumimoji="0" lang="en-US" altLang="en-US" sz="1050" b="1" i="0" u="none" strike="noStrike" kern="0" cap="none" spc="0" normalizeH="0" baseline="0" noProof="0" dirty="0" smtClean="0">
              <a:ln>
                <a:noFill/>
              </a:ln>
              <a:solidFill>
                <a:srgbClr val="000000"/>
              </a:solidFill>
              <a:effectLst/>
              <a:uLnTx/>
              <a:uFillTx/>
              <a:latin typeface="Calibri" pitchFamily="34" charset="0"/>
            </a:endParaRPr>
          </a:p>
        </p:txBody>
      </p:sp>
      <p:grpSp>
        <p:nvGrpSpPr>
          <p:cNvPr id="70" name="Group 173"/>
          <p:cNvGrpSpPr>
            <a:grpSpLocks noChangeAspect="1"/>
          </p:cNvGrpSpPr>
          <p:nvPr/>
        </p:nvGrpSpPr>
        <p:grpSpPr bwMode="auto">
          <a:xfrm rot="2435787">
            <a:off x="3555819" y="5502187"/>
            <a:ext cx="399982" cy="1239249"/>
            <a:chOff x="4048" y="213"/>
            <a:chExt cx="519" cy="1608"/>
          </a:xfrm>
          <a:solidFill>
            <a:srgbClr val="00B050"/>
          </a:solidFill>
        </p:grpSpPr>
        <p:sp>
          <p:nvSpPr>
            <p:cNvPr id="71" name="Freeform 24"/>
            <p:cNvSpPr>
              <a:spLocks/>
            </p:cNvSpPr>
            <p:nvPr/>
          </p:nvSpPr>
          <p:spPr bwMode="auto">
            <a:xfrm>
              <a:off x="4048" y="213"/>
              <a:ext cx="519" cy="310"/>
            </a:xfrm>
            <a:custGeom>
              <a:avLst/>
              <a:gdLst>
                <a:gd name="T0" fmla="*/ 0 w 519"/>
                <a:gd name="T1" fmla="*/ 297 h 310"/>
                <a:gd name="T2" fmla="*/ 256 w 519"/>
                <a:gd name="T3" fmla="*/ 0 h 310"/>
                <a:gd name="T4" fmla="*/ 518 w 519"/>
                <a:gd name="T5" fmla="*/ 309 h 310"/>
                <a:gd name="T6" fmla="*/ 0 60000 65536"/>
                <a:gd name="T7" fmla="*/ 0 60000 65536"/>
                <a:gd name="T8" fmla="*/ 0 60000 65536"/>
              </a:gdLst>
              <a:ahLst/>
              <a:cxnLst>
                <a:cxn ang="T6">
                  <a:pos x="T0" y="T1"/>
                </a:cxn>
                <a:cxn ang="T7">
                  <a:pos x="T2" y="T3"/>
                </a:cxn>
                <a:cxn ang="T8">
                  <a:pos x="T4" y="T5"/>
                </a:cxn>
              </a:cxnLst>
              <a:rect l="0" t="0" r="r" b="b"/>
              <a:pathLst>
                <a:path w="519" h="310">
                  <a:moveTo>
                    <a:pt x="0" y="297"/>
                  </a:moveTo>
                  <a:lnTo>
                    <a:pt x="256" y="0"/>
                  </a:lnTo>
                  <a:lnTo>
                    <a:pt x="518" y="309"/>
                  </a:lnTo>
                </a:path>
              </a:pathLst>
            </a:custGeom>
            <a:grpFill/>
            <a:ln w="47386"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2" name="Line 25"/>
            <p:cNvSpPr>
              <a:spLocks noChangeShapeType="1"/>
            </p:cNvSpPr>
            <p:nvPr/>
          </p:nvSpPr>
          <p:spPr bwMode="auto">
            <a:xfrm>
              <a:off x="4052" y="517"/>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3" name="Line 26"/>
            <p:cNvSpPr>
              <a:spLocks noChangeShapeType="1"/>
            </p:cNvSpPr>
            <p:nvPr/>
          </p:nvSpPr>
          <p:spPr bwMode="auto">
            <a:xfrm>
              <a:off x="4421" y="521"/>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4" name="Line 27"/>
            <p:cNvSpPr>
              <a:spLocks noChangeShapeType="1"/>
            </p:cNvSpPr>
            <p:nvPr/>
          </p:nvSpPr>
          <p:spPr bwMode="auto">
            <a:xfrm flipH="1">
              <a:off x="4161" y="508"/>
              <a:ext cx="266"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5" name="Line 28"/>
            <p:cNvSpPr>
              <a:spLocks noChangeShapeType="1"/>
            </p:cNvSpPr>
            <p:nvPr/>
          </p:nvSpPr>
          <p:spPr bwMode="auto">
            <a:xfrm>
              <a:off x="4184" y="504"/>
              <a:ext cx="265"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grpSp>
      <p:sp>
        <p:nvSpPr>
          <p:cNvPr id="76" name="TextBox 3"/>
          <p:cNvSpPr txBox="1">
            <a:spLocks noChangeArrowheads="1"/>
          </p:cNvSpPr>
          <p:nvPr/>
        </p:nvSpPr>
        <p:spPr bwMode="auto">
          <a:xfrm>
            <a:off x="7853142" y="14664"/>
            <a:ext cx="1295400" cy="276999"/>
          </a:xfrm>
          <a:prstGeom prst="rect">
            <a:avLst/>
          </a:prstGeom>
          <a:solidFill>
            <a:srgbClr val="FFFF00"/>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200" b="1" kern="0" dirty="0" smtClean="0">
                <a:solidFill>
                  <a:srgbClr val="000000"/>
                </a:solidFill>
                <a:latin typeface="Calibri" pitchFamily="34" charset="0"/>
              </a:rPr>
              <a:t>SOUTH WHITING</a:t>
            </a:r>
            <a:endParaRPr kumimoji="0" lang="en-US" altLang="en-US" sz="1200" b="1" i="0" u="none" strike="noStrike" kern="0" cap="none" spc="0" normalizeH="0" baseline="0" noProof="0" dirty="0" smtClean="0">
              <a:ln>
                <a:noFill/>
              </a:ln>
              <a:solidFill>
                <a:srgbClr val="000000"/>
              </a:solidFill>
              <a:effectLst/>
              <a:uLnTx/>
              <a:uFillTx/>
              <a:latin typeface="Calibri" pitchFamily="34" charset="0"/>
            </a:endParaRPr>
          </a:p>
        </p:txBody>
      </p:sp>
      <p:sp>
        <p:nvSpPr>
          <p:cNvPr id="77" name="Rectangle 76"/>
          <p:cNvSpPr/>
          <p:nvPr/>
        </p:nvSpPr>
        <p:spPr>
          <a:xfrm>
            <a:off x="4739539" y="3120975"/>
            <a:ext cx="249379" cy="59051"/>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57"/>
          <p:cNvSpPr txBox="1">
            <a:spLocks noChangeArrowheads="1"/>
          </p:cNvSpPr>
          <p:nvPr/>
        </p:nvSpPr>
        <p:spPr bwMode="auto">
          <a:xfrm>
            <a:off x="3576067" y="2417056"/>
            <a:ext cx="914400" cy="246221"/>
          </a:xfrm>
          <a:prstGeom prst="rect">
            <a:avLst/>
          </a:prstGeom>
          <a:solidFill>
            <a:schemeClr val="bg1">
              <a:alpha val="56078"/>
            </a:schemeClr>
          </a:solidFill>
          <a:ln w="9525">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smtClean="0">
                <a:solidFill>
                  <a:srgbClr val="000000"/>
                </a:solidFill>
              </a:rPr>
              <a:t>FUEL PITS</a:t>
            </a:r>
            <a:endParaRPr lang="en-US" altLang="en-US" sz="1000" b="1" dirty="0">
              <a:solidFill>
                <a:srgbClr val="000000"/>
              </a:solidFill>
            </a:endParaRPr>
          </a:p>
        </p:txBody>
      </p:sp>
      <p:cxnSp>
        <p:nvCxnSpPr>
          <p:cNvPr id="83" name="Straight Connector 82"/>
          <p:cNvCxnSpPr/>
          <p:nvPr/>
        </p:nvCxnSpPr>
        <p:spPr>
          <a:xfrm flipH="1" flipV="1">
            <a:off x="4266367" y="2632134"/>
            <a:ext cx="452933" cy="48884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772984" y="2487451"/>
            <a:ext cx="215934" cy="246223"/>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9348" y="2605127"/>
            <a:ext cx="83535" cy="4571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57"/>
          <p:cNvSpPr txBox="1">
            <a:spLocks noChangeArrowheads="1"/>
          </p:cNvSpPr>
          <p:nvPr/>
        </p:nvSpPr>
        <p:spPr bwMode="auto">
          <a:xfrm>
            <a:off x="4095884" y="1971633"/>
            <a:ext cx="833883" cy="246221"/>
          </a:xfrm>
          <a:prstGeom prst="rect">
            <a:avLst/>
          </a:prstGeom>
          <a:solidFill>
            <a:schemeClr val="bg1">
              <a:alpha val="56078"/>
            </a:schemeClr>
          </a:solidFill>
          <a:ln w="952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smtClean="0">
                <a:solidFill>
                  <a:srgbClr val="000000"/>
                </a:solidFill>
              </a:rPr>
              <a:t>HANGARS</a:t>
            </a:r>
            <a:endParaRPr lang="en-US" altLang="en-US" sz="1000" b="1" dirty="0">
              <a:solidFill>
                <a:srgbClr val="000000"/>
              </a:solidFill>
            </a:endParaRPr>
          </a:p>
        </p:txBody>
      </p:sp>
      <p:sp>
        <p:nvSpPr>
          <p:cNvPr id="89" name="Freeform 88"/>
          <p:cNvSpPr/>
          <p:nvPr/>
        </p:nvSpPr>
        <p:spPr>
          <a:xfrm>
            <a:off x="798990" y="431018"/>
            <a:ext cx="7075503" cy="1442158"/>
          </a:xfrm>
          <a:custGeom>
            <a:avLst/>
            <a:gdLst>
              <a:gd name="connsiteX0" fmla="*/ 0 w 7075503"/>
              <a:gd name="connsiteY0" fmla="*/ 1424415 h 1442158"/>
              <a:gd name="connsiteX1" fmla="*/ 390618 w 7075503"/>
              <a:gd name="connsiteY1" fmla="*/ 1424415 h 1442158"/>
              <a:gd name="connsiteX2" fmla="*/ 426128 w 7075503"/>
              <a:gd name="connsiteY2" fmla="*/ 1415537 h 1442158"/>
              <a:gd name="connsiteX3" fmla="*/ 798991 w 7075503"/>
              <a:gd name="connsiteY3" fmla="*/ 1406660 h 1442158"/>
              <a:gd name="connsiteX4" fmla="*/ 887767 w 7075503"/>
              <a:gd name="connsiteY4" fmla="*/ 1388904 h 1442158"/>
              <a:gd name="connsiteX5" fmla="*/ 923278 w 7075503"/>
              <a:gd name="connsiteY5" fmla="*/ 1371149 h 1442158"/>
              <a:gd name="connsiteX6" fmla="*/ 1313895 w 7075503"/>
              <a:gd name="connsiteY6" fmla="*/ 1362271 h 1442158"/>
              <a:gd name="connsiteX7" fmla="*/ 2219418 w 7075503"/>
              <a:gd name="connsiteY7" fmla="*/ 1353394 h 1442158"/>
              <a:gd name="connsiteX8" fmla="*/ 2379216 w 7075503"/>
              <a:gd name="connsiteY8" fmla="*/ 1335638 h 1442158"/>
              <a:gd name="connsiteX9" fmla="*/ 2405849 w 7075503"/>
              <a:gd name="connsiteY9" fmla="*/ 1326761 h 1442158"/>
              <a:gd name="connsiteX10" fmla="*/ 2441360 w 7075503"/>
              <a:gd name="connsiteY10" fmla="*/ 1317883 h 1442158"/>
              <a:gd name="connsiteX11" fmla="*/ 2494626 w 7075503"/>
              <a:gd name="connsiteY11" fmla="*/ 1300128 h 1442158"/>
              <a:gd name="connsiteX12" fmla="*/ 2547892 w 7075503"/>
              <a:gd name="connsiteY12" fmla="*/ 1282372 h 1442158"/>
              <a:gd name="connsiteX13" fmla="*/ 2574525 w 7075503"/>
              <a:gd name="connsiteY13" fmla="*/ 1273495 h 1442158"/>
              <a:gd name="connsiteX14" fmla="*/ 2601158 w 7075503"/>
              <a:gd name="connsiteY14" fmla="*/ 1264617 h 1442158"/>
              <a:gd name="connsiteX15" fmla="*/ 2681057 w 7075503"/>
              <a:gd name="connsiteY15" fmla="*/ 1246862 h 1442158"/>
              <a:gd name="connsiteX16" fmla="*/ 2707690 w 7075503"/>
              <a:gd name="connsiteY16" fmla="*/ 1237984 h 1442158"/>
              <a:gd name="connsiteX17" fmla="*/ 2769833 w 7075503"/>
              <a:gd name="connsiteY17" fmla="*/ 1220229 h 1442158"/>
              <a:gd name="connsiteX18" fmla="*/ 2831977 w 7075503"/>
              <a:gd name="connsiteY18" fmla="*/ 1193596 h 1442158"/>
              <a:gd name="connsiteX19" fmla="*/ 2885243 w 7075503"/>
              <a:gd name="connsiteY19" fmla="*/ 1158085 h 1442158"/>
              <a:gd name="connsiteX20" fmla="*/ 2938509 w 7075503"/>
              <a:gd name="connsiteY20" fmla="*/ 1140330 h 1442158"/>
              <a:gd name="connsiteX21" fmla="*/ 2956264 w 7075503"/>
              <a:gd name="connsiteY21" fmla="*/ 1122574 h 1442158"/>
              <a:gd name="connsiteX22" fmla="*/ 3018408 w 7075503"/>
              <a:gd name="connsiteY22" fmla="*/ 1095941 h 1442158"/>
              <a:gd name="connsiteX23" fmla="*/ 3071674 w 7075503"/>
              <a:gd name="connsiteY23" fmla="*/ 1069308 h 1442158"/>
              <a:gd name="connsiteX24" fmla="*/ 3151573 w 7075503"/>
              <a:gd name="connsiteY24" fmla="*/ 1024920 h 1442158"/>
              <a:gd name="connsiteX25" fmla="*/ 3204839 w 7075503"/>
              <a:gd name="connsiteY25" fmla="*/ 998287 h 1442158"/>
              <a:gd name="connsiteX26" fmla="*/ 3231472 w 7075503"/>
              <a:gd name="connsiteY26" fmla="*/ 980532 h 1442158"/>
              <a:gd name="connsiteX27" fmla="*/ 3258105 w 7075503"/>
              <a:gd name="connsiteY27" fmla="*/ 971654 h 1442158"/>
              <a:gd name="connsiteX28" fmla="*/ 3284738 w 7075503"/>
              <a:gd name="connsiteY28" fmla="*/ 953899 h 1442158"/>
              <a:gd name="connsiteX29" fmla="*/ 3338004 w 7075503"/>
              <a:gd name="connsiteY29" fmla="*/ 936143 h 1442158"/>
              <a:gd name="connsiteX30" fmla="*/ 3364637 w 7075503"/>
              <a:gd name="connsiteY30" fmla="*/ 927265 h 1442158"/>
              <a:gd name="connsiteX31" fmla="*/ 3382393 w 7075503"/>
              <a:gd name="connsiteY31" fmla="*/ 909510 h 1442158"/>
              <a:gd name="connsiteX32" fmla="*/ 3417903 w 7075503"/>
              <a:gd name="connsiteY32" fmla="*/ 900632 h 1442158"/>
              <a:gd name="connsiteX33" fmla="*/ 3444536 w 7075503"/>
              <a:gd name="connsiteY33" fmla="*/ 891755 h 1442158"/>
              <a:gd name="connsiteX34" fmla="*/ 3524435 w 7075503"/>
              <a:gd name="connsiteY34" fmla="*/ 856244 h 1442158"/>
              <a:gd name="connsiteX35" fmla="*/ 3551068 w 7075503"/>
              <a:gd name="connsiteY35" fmla="*/ 847366 h 1442158"/>
              <a:gd name="connsiteX36" fmla="*/ 3577701 w 7075503"/>
              <a:gd name="connsiteY36" fmla="*/ 838489 h 1442158"/>
              <a:gd name="connsiteX37" fmla="*/ 3630967 w 7075503"/>
              <a:gd name="connsiteY37" fmla="*/ 802978 h 1442158"/>
              <a:gd name="connsiteX38" fmla="*/ 3710866 w 7075503"/>
              <a:gd name="connsiteY38" fmla="*/ 776345 h 1442158"/>
              <a:gd name="connsiteX39" fmla="*/ 3737499 w 7075503"/>
              <a:gd name="connsiteY39" fmla="*/ 767467 h 1442158"/>
              <a:gd name="connsiteX40" fmla="*/ 3764132 w 7075503"/>
              <a:gd name="connsiteY40" fmla="*/ 758590 h 1442158"/>
              <a:gd name="connsiteX41" fmla="*/ 3808521 w 7075503"/>
              <a:gd name="connsiteY41" fmla="*/ 731957 h 1442158"/>
              <a:gd name="connsiteX42" fmla="*/ 3852909 w 7075503"/>
              <a:gd name="connsiteY42" fmla="*/ 705324 h 1442158"/>
              <a:gd name="connsiteX43" fmla="*/ 3879542 w 7075503"/>
              <a:gd name="connsiteY43" fmla="*/ 687568 h 1442158"/>
              <a:gd name="connsiteX44" fmla="*/ 3906175 w 7075503"/>
              <a:gd name="connsiteY44" fmla="*/ 678691 h 1442158"/>
              <a:gd name="connsiteX45" fmla="*/ 3959441 w 7075503"/>
              <a:gd name="connsiteY45" fmla="*/ 652058 h 1442158"/>
              <a:gd name="connsiteX46" fmla="*/ 3986074 w 7075503"/>
              <a:gd name="connsiteY46" fmla="*/ 634302 h 1442158"/>
              <a:gd name="connsiteX47" fmla="*/ 4012707 w 7075503"/>
              <a:gd name="connsiteY47" fmla="*/ 625425 h 1442158"/>
              <a:gd name="connsiteX48" fmla="*/ 4057095 w 7075503"/>
              <a:gd name="connsiteY48" fmla="*/ 598792 h 1442158"/>
              <a:gd name="connsiteX49" fmla="*/ 4083728 w 7075503"/>
              <a:gd name="connsiteY49" fmla="*/ 581036 h 1442158"/>
              <a:gd name="connsiteX50" fmla="*/ 4110361 w 7075503"/>
              <a:gd name="connsiteY50" fmla="*/ 572159 h 1442158"/>
              <a:gd name="connsiteX51" fmla="*/ 4181383 w 7075503"/>
              <a:gd name="connsiteY51" fmla="*/ 554403 h 1442158"/>
              <a:gd name="connsiteX52" fmla="*/ 4234649 w 7075503"/>
              <a:gd name="connsiteY52" fmla="*/ 536648 h 1442158"/>
              <a:gd name="connsiteX53" fmla="*/ 4287915 w 7075503"/>
              <a:gd name="connsiteY53" fmla="*/ 518893 h 1442158"/>
              <a:gd name="connsiteX54" fmla="*/ 4314548 w 7075503"/>
              <a:gd name="connsiteY54" fmla="*/ 510015 h 1442158"/>
              <a:gd name="connsiteX55" fmla="*/ 4341181 w 7075503"/>
              <a:gd name="connsiteY55" fmla="*/ 492260 h 1442158"/>
              <a:gd name="connsiteX56" fmla="*/ 4394447 w 7075503"/>
              <a:gd name="connsiteY56" fmla="*/ 474504 h 1442158"/>
              <a:gd name="connsiteX57" fmla="*/ 4421080 w 7075503"/>
              <a:gd name="connsiteY57" fmla="*/ 465627 h 1442158"/>
              <a:gd name="connsiteX58" fmla="*/ 4447713 w 7075503"/>
              <a:gd name="connsiteY58" fmla="*/ 456749 h 1442158"/>
              <a:gd name="connsiteX59" fmla="*/ 4492101 w 7075503"/>
              <a:gd name="connsiteY59" fmla="*/ 447871 h 1442158"/>
              <a:gd name="connsiteX60" fmla="*/ 4518734 w 7075503"/>
              <a:gd name="connsiteY60" fmla="*/ 430116 h 1442158"/>
              <a:gd name="connsiteX61" fmla="*/ 4669655 w 7075503"/>
              <a:gd name="connsiteY61" fmla="*/ 412361 h 1442158"/>
              <a:gd name="connsiteX62" fmla="*/ 4767309 w 7075503"/>
              <a:gd name="connsiteY62" fmla="*/ 394605 h 1442158"/>
              <a:gd name="connsiteX63" fmla="*/ 4793942 w 7075503"/>
              <a:gd name="connsiteY63" fmla="*/ 385728 h 1442158"/>
              <a:gd name="connsiteX64" fmla="*/ 4838330 w 7075503"/>
              <a:gd name="connsiteY64" fmla="*/ 376850 h 1442158"/>
              <a:gd name="connsiteX65" fmla="*/ 4944862 w 7075503"/>
              <a:gd name="connsiteY65" fmla="*/ 359095 h 1442158"/>
              <a:gd name="connsiteX66" fmla="*/ 4998128 w 7075503"/>
              <a:gd name="connsiteY66" fmla="*/ 341339 h 1442158"/>
              <a:gd name="connsiteX67" fmla="*/ 5015884 w 7075503"/>
              <a:gd name="connsiteY67" fmla="*/ 323584 h 1442158"/>
              <a:gd name="connsiteX68" fmla="*/ 5069150 w 7075503"/>
              <a:gd name="connsiteY68" fmla="*/ 296951 h 1442158"/>
              <a:gd name="connsiteX69" fmla="*/ 5157927 w 7075503"/>
              <a:gd name="connsiteY69" fmla="*/ 234807 h 1442158"/>
              <a:gd name="connsiteX70" fmla="*/ 5211193 w 7075503"/>
              <a:gd name="connsiteY70" fmla="*/ 217052 h 1442158"/>
              <a:gd name="connsiteX71" fmla="*/ 5237826 w 7075503"/>
              <a:gd name="connsiteY71" fmla="*/ 208174 h 1442158"/>
              <a:gd name="connsiteX72" fmla="*/ 5273336 w 7075503"/>
              <a:gd name="connsiteY72" fmla="*/ 199297 h 1442158"/>
              <a:gd name="connsiteX73" fmla="*/ 5299969 w 7075503"/>
              <a:gd name="connsiteY73" fmla="*/ 190419 h 1442158"/>
              <a:gd name="connsiteX74" fmla="*/ 5344358 w 7075503"/>
              <a:gd name="connsiteY74" fmla="*/ 181541 h 1442158"/>
              <a:gd name="connsiteX75" fmla="*/ 5397624 w 7075503"/>
              <a:gd name="connsiteY75" fmla="*/ 163786 h 1442158"/>
              <a:gd name="connsiteX76" fmla="*/ 5433134 w 7075503"/>
              <a:gd name="connsiteY76" fmla="*/ 154908 h 1442158"/>
              <a:gd name="connsiteX77" fmla="*/ 5459767 w 7075503"/>
              <a:gd name="connsiteY77" fmla="*/ 146031 h 1442158"/>
              <a:gd name="connsiteX78" fmla="*/ 5566299 w 7075503"/>
              <a:gd name="connsiteY78" fmla="*/ 128275 h 1442158"/>
              <a:gd name="connsiteX79" fmla="*/ 5610688 w 7075503"/>
              <a:gd name="connsiteY79" fmla="*/ 119398 h 1442158"/>
              <a:gd name="connsiteX80" fmla="*/ 5672831 w 7075503"/>
              <a:gd name="connsiteY80" fmla="*/ 101642 h 1442158"/>
              <a:gd name="connsiteX81" fmla="*/ 5752730 w 7075503"/>
              <a:gd name="connsiteY81" fmla="*/ 92765 h 1442158"/>
              <a:gd name="connsiteX82" fmla="*/ 5788241 w 7075503"/>
              <a:gd name="connsiteY82" fmla="*/ 83887 h 1442158"/>
              <a:gd name="connsiteX83" fmla="*/ 5877018 w 7075503"/>
              <a:gd name="connsiteY83" fmla="*/ 66132 h 1442158"/>
              <a:gd name="connsiteX84" fmla="*/ 6045693 w 7075503"/>
              <a:gd name="connsiteY84" fmla="*/ 39499 h 1442158"/>
              <a:gd name="connsiteX85" fmla="*/ 6107837 w 7075503"/>
              <a:gd name="connsiteY85" fmla="*/ 30621 h 1442158"/>
              <a:gd name="connsiteX86" fmla="*/ 6223247 w 7075503"/>
              <a:gd name="connsiteY86" fmla="*/ 21743 h 1442158"/>
              <a:gd name="connsiteX87" fmla="*/ 6676008 w 7075503"/>
              <a:gd name="connsiteY87" fmla="*/ 21743 h 1442158"/>
              <a:gd name="connsiteX88" fmla="*/ 7075503 w 7075503"/>
              <a:gd name="connsiteY88" fmla="*/ 30621 h 14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075503" h="1442158">
                <a:moveTo>
                  <a:pt x="0" y="1424415"/>
                </a:moveTo>
                <a:cubicBezTo>
                  <a:pt x="153596" y="1455135"/>
                  <a:pt x="59895" y="1439798"/>
                  <a:pt x="390618" y="1424415"/>
                </a:cubicBezTo>
                <a:cubicBezTo>
                  <a:pt x="402806" y="1423848"/>
                  <a:pt x="413939" y="1416067"/>
                  <a:pt x="426128" y="1415537"/>
                </a:cubicBezTo>
                <a:cubicBezTo>
                  <a:pt x="550334" y="1410137"/>
                  <a:pt x="674703" y="1409619"/>
                  <a:pt x="798991" y="1406660"/>
                </a:cubicBezTo>
                <a:cubicBezTo>
                  <a:pt x="817405" y="1403591"/>
                  <a:pt x="866575" y="1396851"/>
                  <a:pt x="887767" y="1388904"/>
                </a:cubicBezTo>
                <a:cubicBezTo>
                  <a:pt x="900158" y="1384257"/>
                  <a:pt x="910070" y="1371975"/>
                  <a:pt x="923278" y="1371149"/>
                </a:cubicBezTo>
                <a:cubicBezTo>
                  <a:pt x="1053264" y="1363025"/>
                  <a:pt x="1183668" y="1364055"/>
                  <a:pt x="1313895" y="1362271"/>
                </a:cubicBezTo>
                <a:lnTo>
                  <a:pt x="2219418" y="1353394"/>
                </a:lnTo>
                <a:cubicBezTo>
                  <a:pt x="2273886" y="1348855"/>
                  <a:pt x="2326162" y="1347427"/>
                  <a:pt x="2379216" y="1335638"/>
                </a:cubicBezTo>
                <a:cubicBezTo>
                  <a:pt x="2388351" y="1333608"/>
                  <a:pt x="2396851" y="1329332"/>
                  <a:pt x="2405849" y="1326761"/>
                </a:cubicBezTo>
                <a:cubicBezTo>
                  <a:pt x="2417581" y="1323409"/>
                  <a:pt x="2429673" y="1321389"/>
                  <a:pt x="2441360" y="1317883"/>
                </a:cubicBezTo>
                <a:cubicBezTo>
                  <a:pt x="2459286" y="1312505"/>
                  <a:pt x="2476871" y="1306046"/>
                  <a:pt x="2494626" y="1300128"/>
                </a:cubicBezTo>
                <a:lnTo>
                  <a:pt x="2547892" y="1282372"/>
                </a:lnTo>
                <a:lnTo>
                  <a:pt x="2574525" y="1273495"/>
                </a:lnTo>
                <a:cubicBezTo>
                  <a:pt x="2583403" y="1270536"/>
                  <a:pt x="2591982" y="1266452"/>
                  <a:pt x="2601158" y="1264617"/>
                </a:cubicBezTo>
                <a:cubicBezTo>
                  <a:pt x="2631654" y="1258518"/>
                  <a:pt x="2651815" y="1255217"/>
                  <a:pt x="2681057" y="1246862"/>
                </a:cubicBezTo>
                <a:cubicBezTo>
                  <a:pt x="2690055" y="1244291"/>
                  <a:pt x="2698692" y="1240555"/>
                  <a:pt x="2707690" y="1237984"/>
                </a:cubicBezTo>
                <a:cubicBezTo>
                  <a:pt x="2785747" y="1215681"/>
                  <a:pt x="2705956" y="1241520"/>
                  <a:pt x="2769833" y="1220229"/>
                </a:cubicBezTo>
                <a:cubicBezTo>
                  <a:pt x="2866769" y="1155603"/>
                  <a:pt x="2717330" y="1250919"/>
                  <a:pt x="2831977" y="1193596"/>
                </a:cubicBezTo>
                <a:cubicBezTo>
                  <a:pt x="2851064" y="1184053"/>
                  <a:pt x="2864999" y="1164833"/>
                  <a:pt x="2885243" y="1158085"/>
                </a:cubicBezTo>
                <a:lnTo>
                  <a:pt x="2938509" y="1140330"/>
                </a:lnTo>
                <a:cubicBezTo>
                  <a:pt x="2944427" y="1134411"/>
                  <a:pt x="2949300" y="1127217"/>
                  <a:pt x="2956264" y="1122574"/>
                </a:cubicBezTo>
                <a:cubicBezTo>
                  <a:pt x="3011674" y="1085634"/>
                  <a:pt x="2971068" y="1119611"/>
                  <a:pt x="3018408" y="1095941"/>
                </a:cubicBezTo>
                <a:cubicBezTo>
                  <a:pt x="3087247" y="1061522"/>
                  <a:pt x="3004731" y="1091623"/>
                  <a:pt x="3071674" y="1069308"/>
                </a:cubicBezTo>
                <a:cubicBezTo>
                  <a:pt x="3155260" y="985722"/>
                  <a:pt x="3021223" y="1111818"/>
                  <a:pt x="3151573" y="1024920"/>
                </a:cubicBezTo>
                <a:cubicBezTo>
                  <a:pt x="3227899" y="974037"/>
                  <a:pt x="3131329" y="1035042"/>
                  <a:pt x="3204839" y="998287"/>
                </a:cubicBezTo>
                <a:cubicBezTo>
                  <a:pt x="3214382" y="993515"/>
                  <a:pt x="3221929" y="985304"/>
                  <a:pt x="3231472" y="980532"/>
                </a:cubicBezTo>
                <a:cubicBezTo>
                  <a:pt x="3239842" y="976347"/>
                  <a:pt x="3249735" y="975839"/>
                  <a:pt x="3258105" y="971654"/>
                </a:cubicBezTo>
                <a:cubicBezTo>
                  <a:pt x="3267648" y="966882"/>
                  <a:pt x="3274988" y="958232"/>
                  <a:pt x="3284738" y="953899"/>
                </a:cubicBezTo>
                <a:cubicBezTo>
                  <a:pt x="3301841" y="946298"/>
                  <a:pt x="3320249" y="942062"/>
                  <a:pt x="3338004" y="936143"/>
                </a:cubicBezTo>
                <a:lnTo>
                  <a:pt x="3364637" y="927265"/>
                </a:lnTo>
                <a:cubicBezTo>
                  <a:pt x="3370556" y="921347"/>
                  <a:pt x="3374907" y="913253"/>
                  <a:pt x="3382393" y="909510"/>
                </a:cubicBezTo>
                <a:cubicBezTo>
                  <a:pt x="3393306" y="904054"/>
                  <a:pt x="3406171" y="903984"/>
                  <a:pt x="3417903" y="900632"/>
                </a:cubicBezTo>
                <a:cubicBezTo>
                  <a:pt x="3426901" y="898061"/>
                  <a:pt x="3435658" y="894714"/>
                  <a:pt x="3444536" y="891755"/>
                </a:cubicBezTo>
                <a:cubicBezTo>
                  <a:pt x="3486742" y="863617"/>
                  <a:pt x="3461046" y="877374"/>
                  <a:pt x="3524435" y="856244"/>
                </a:cubicBezTo>
                <a:lnTo>
                  <a:pt x="3551068" y="847366"/>
                </a:lnTo>
                <a:lnTo>
                  <a:pt x="3577701" y="838489"/>
                </a:lnTo>
                <a:cubicBezTo>
                  <a:pt x="3595456" y="826652"/>
                  <a:pt x="3610723" y="809726"/>
                  <a:pt x="3630967" y="802978"/>
                </a:cubicBezTo>
                <a:lnTo>
                  <a:pt x="3710866" y="776345"/>
                </a:lnTo>
                <a:lnTo>
                  <a:pt x="3737499" y="767467"/>
                </a:lnTo>
                <a:lnTo>
                  <a:pt x="3764132" y="758590"/>
                </a:lnTo>
                <a:cubicBezTo>
                  <a:pt x="3809124" y="713598"/>
                  <a:pt x="3750895" y="766533"/>
                  <a:pt x="3808521" y="731957"/>
                </a:cubicBezTo>
                <a:cubicBezTo>
                  <a:pt x="3869451" y="695399"/>
                  <a:pt x="3777463" y="730471"/>
                  <a:pt x="3852909" y="705324"/>
                </a:cubicBezTo>
                <a:cubicBezTo>
                  <a:pt x="3861787" y="699405"/>
                  <a:pt x="3869999" y="692340"/>
                  <a:pt x="3879542" y="687568"/>
                </a:cubicBezTo>
                <a:cubicBezTo>
                  <a:pt x="3887912" y="683383"/>
                  <a:pt x="3898151" y="683506"/>
                  <a:pt x="3906175" y="678691"/>
                </a:cubicBezTo>
                <a:cubicBezTo>
                  <a:pt x="3962710" y="644770"/>
                  <a:pt x="3871855" y="673953"/>
                  <a:pt x="3959441" y="652058"/>
                </a:cubicBezTo>
                <a:cubicBezTo>
                  <a:pt x="3968319" y="646139"/>
                  <a:pt x="3976531" y="639074"/>
                  <a:pt x="3986074" y="634302"/>
                </a:cubicBezTo>
                <a:cubicBezTo>
                  <a:pt x="3994444" y="630117"/>
                  <a:pt x="4004683" y="630240"/>
                  <a:pt x="4012707" y="625425"/>
                </a:cubicBezTo>
                <a:cubicBezTo>
                  <a:pt x="4073637" y="588867"/>
                  <a:pt x="3981649" y="623939"/>
                  <a:pt x="4057095" y="598792"/>
                </a:cubicBezTo>
                <a:cubicBezTo>
                  <a:pt x="4065973" y="592873"/>
                  <a:pt x="4074185" y="585808"/>
                  <a:pt x="4083728" y="581036"/>
                </a:cubicBezTo>
                <a:cubicBezTo>
                  <a:pt x="4092098" y="576851"/>
                  <a:pt x="4101333" y="574621"/>
                  <a:pt x="4110361" y="572159"/>
                </a:cubicBezTo>
                <a:cubicBezTo>
                  <a:pt x="4133904" y="565738"/>
                  <a:pt x="4158233" y="562120"/>
                  <a:pt x="4181383" y="554403"/>
                </a:cubicBezTo>
                <a:lnTo>
                  <a:pt x="4234649" y="536648"/>
                </a:lnTo>
                <a:lnTo>
                  <a:pt x="4287915" y="518893"/>
                </a:lnTo>
                <a:cubicBezTo>
                  <a:pt x="4296793" y="515934"/>
                  <a:pt x="4306762" y="515206"/>
                  <a:pt x="4314548" y="510015"/>
                </a:cubicBezTo>
                <a:cubicBezTo>
                  <a:pt x="4323426" y="504097"/>
                  <a:pt x="4331431" y="496593"/>
                  <a:pt x="4341181" y="492260"/>
                </a:cubicBezTo>
                <a:cubicBezTo>
                  <a:pt x="4358284" y="484659"/>
                  <a:pt x="4376692" y="480422"/>
                  <a:pt x="4394447" y="474504"/>
                </a:cubicBezTo>
                <a:lnTo>
                  <a:pt x="4421080" y="465627"/>
                </a:lnTo>
                <a:cubicBezTo>
                  <a:pt x="4429958" y="462668"/>
                  <a:pt x="4438537" y="458584"/>
                  <a:pt x="4447713" y="456749"/>
                </a:cubicBezTo>
                <a:lnTo>
                  <a:pt x="4492101" y="447871"/>
                </a:lnTo>
                <a:cubicBezTo>
                  <a:pt x="4500979" y="441953"/>
                  <a:pt x="4508744" y="433862"/>
                  <a:pt x="4518734" y="430116"/>
                </a:cubicBezTo>
                <a:cubicBezTo>
                  <a:pt x="4550469" y="418216"/>
                  <a:pt x="4660484" y="413125"/>
                  <a:pt x="4669655" y="412361"/>
                </a:cubicBezTo>
                <a:cubicBezTo>
                  <a:pt x="4730731" y="392002"/>
                  <a:pt x="4656895" y="414680"/>
                  <a:pt x="4767309" y="394605"/>
                </a:cubicBezTo>
                <a:cubicBezTo>
                  <a:pt x="4776516" y="392931"/>
                  <a:pt x="4784864" y="387998"/>
                  <a:pt x="4793942" y="385728"/>
                </a:cubicBezTo>
                <a:cubicBezTo>
                  <a:pt x="4808581" y="382068"/>
                  <a:pt x="4823471" y="379472"/>
                  <a:pt x="4838330" y="376850"/>
                </a:cubicBezTo>
                <a:lnTo>
                  <a:pt x="4944862" y="359095"/>
                </a:lnTo>
                <a:cubicBezTo>
                  <a:pt x="4962617" y="353176"/>
                  <a:pt x="4984894" y="354573"/>
                  <a:pt x="4998128" y="341339"/>
                </a:cubicBezTo>
                <a:cubicBezTo>
                  <a:pt x="5004047" y="335421"/>
                  <a:pt x="5008707" y="327890"/>
                  <a:pt x="5015884" y="323584"/>
                </a:cubicBezTo>
                <a:cubicBezTo>
                  <a:pt x="5125804" y="257633"/>
                  <a:pt x="4951310" y="381123"/>
                  <a:pt x="5069150" y="296951"/>
                </a:cubicBezTo>
                <a:cubicBezTo>
                  <a:pt x="5086878" y="284288"/>
                  <a:pt x="5142617" y="239910"/>
                  <a:pt x="5157927" y="234807"/>
                </a:cubicBezTo>
                <a:lnTo>
                  <a:pt x="5211193" y="217052"/>
                </a:lnTo>
                <a:cubicBezTo>
                  <a:pt x="5220071" y="214093"/>
                  <a:pt x="5228747" y="210444"/>
                  <a:pt x="5237826" y="208174"/>
                </a:cubicBezTo>
                <a:cubicBezTo>
                  <a:pt x="5249663" y="205215"/>
                  <a:pt x="5261605" y="202649"/>
                  <a:pt x="5273336" y="199297"/>
                </a:cubicBezTo>
                <a:cubicBezTo>
                  <a:pt x="5282334" y="196726"/>
                  <a:pt x="5290891" y="192689"/>
                  <a:pt x="5299969" y="190419"/>
                </a:cubicBezTo>
                <a:cubicBezTo>
                  <a:pt x="5314608" y="186759"/>
                  <a:pt x="5329800" y="185511"/>
                  <a:pt x="5344358" y="181541"/>
                </a:cubicBezTo>
                <a:cubicBezTo>
                  <a:pt x="5362414" y="176617"/>
                  <a:pt x="5379467" y="168325"/>
                  <a:pt x="5397624" y="163786"/>
                </a:cubicBezTo>
                <a:cubicBezTo>
                  <a:pt x="5409461" y="160827"/>
                  <a:pt x="5421402" y="158260"/>
                  <a:pt x="5433134" y="154908"/>
                </a:cubicBezTo>
                <a:cubicBezTo>
                  <a:pt x="5442132" y="152337"/>
                  <a:pt x="5450591" y="147866"/>
                  <a:pt x="5459767" y="146031"/>
                </a:cubicBezTo>
                <a:cubicBezTo>
                  <a:pt x="5495068" y="138971"/>
                  <a:pt x="5530997" y="135335"/>
                  <a:pt x="5566299" y="128275"/>
                </a:cubicBezTo>
                <a:cubicBezTo>
                  <a:pt x="5581095" y="125316"/>
                  <a:pt x="5596049" y="123058"/>
                  <a:pt x="5610688" y="119398"/>
                </a:cubicBezTo>
                <a:cubicBezTo>
                  <a:pt x="5647813" y="110117"/>
                  <a:pt x="5629655" y="108284"/>
                  <a:pt x="5672831" y="101642"/>
                </a:cubicBezTo>
                <a:cubicBezTo>
                  <a:pt x="5699316" y="97567"/>
                  <a:pt x="5726097" y="95724"/>
                  <a:pt x="5752730" y="92765"/>
                </a:cubicBezTo>
                <a:cubicBezTo>
                  <a:pt x="5764567" y="89806"/>
                  <a:pt x="5776277" y="86280"/>
                  <a:pt x="5788241" y="83887"/>
                </a:cubicBezTo>
                <a:cubicBezTo>
                  <a:pt x="5897101" y="62114"/>
                  <a:pt x="5794518" y="86755"/>
                  <a:pt x="5877018" y="66132"/>
                </a:cubicBezTo>
                <a:cubicBezTo>
                  <a:pt x="5931113" y="12034"/>
                  <a:pt x="5882159" y="53127"/>
                  <a:pt x="6045693" y="39499"/>
                </a:cubicBezTo>
                <a:cubicBezTo>
                  <a:pt x="6066546" y="37761"/>
                  <a:pt x="6087016" y="32703"/>
                  <a:pt x="6107837" y="30621"/>
                </a:cubicBezTo>
                <a:cubicBezTo>
                  <a:pt x="6146229" y="26782"/>
                  <a:pt x="6184777" y="24702"/>
                  <a:pt x="6223247" y="21743"/>
                </a:cubicBezTo>
                <a:cubicBezTo>
                  <a:pt x="6392786" y="-20643"/>
                  <a:pt x="6257200" y="9945"/>
                  <a:pt x="6676008" y="21743"/>
                </a:cubicBezTo>
                <a:cubicBezTo>
                  <a:pt x="7083006" y="33208"/>
                  <a:pt x="6702725" y="30621"/>
                  <a:pt x="7075503" y="3062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57"/>
          <p:cNvSpPr txBox="1">
            <a:spLocks noChangeArrowheads="1"/>
          </p:cNvSpPr>
          <p:nvPr/>
        </p:nvSpPr>
        <p:spPr bwMode="auto">
          <a:xfrm>
            <a:off x="81867" y="1127403"/>
            <a:ext cx="1930337" cy="246221"/>
          </a:xfrm>
          <a:prstGeom prst="rect">
            <a:avLst/>
          </a:prstGeom>
          <a:solidFill>
            <a:schemeClr val="bg1">
              <a:alpha val="56078"/>
            </a:schemeClr>
          </a:solidFill>
          <a:ln w="952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smtClean="0">
                <a:solidFill>
                  <a:srgbClr val="000000"/>
                </a:solidFill>
              </a:rPr>
              <a:t>NORTH WHITING AIRSPACE</a:t>
            </a:r>
            <a:endParaRPr lang="en-US" altLang="en-US" sz="1000" b="1"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1026"/>
            <a:ext cx="1828959" cy="6889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89934"/>
            <a:ext cx="2548349" cy="137171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 y="4613351"/>
            <a:ext cx="3084843" cy="1560711"/>
          </a:xfrm>
          <a:prstGeom prst="rect">
            <a:avLst/>
          </a:prstGeom>
        </p:spPr>
      </p:pic>
      <p:sp>
        <p:nvSpPr>
          <p:cNvPr id="42" name="Text Box 10"/>
          <p:cNvSpPr txBox="1">
            <a:spLocks noChangeArrowheads="1"/>
          </p:cNvSpPr>
          <p:nvPr/>
        </p:nvSpPr>
        <p:spPr bwMode="auto">
          <a:xfrm>
            <a:off x="7387505" y="4029704"/>
            <a:ext cx="1219200" cy="469359"/>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400" b="1" kern="0" dirty="0">
                <a:solidFill>
                  <a:srgbClr val="000000"/>
                </a:solidFill>
                <a:latin typeface="Calibri" pitchFamily="34" charset="0"/>
              </a:rPr>
              <a:t>E</a:t>
            </a:r>
            <a:r>
              <a:rPr kumimoji="0" lang="en-US" altLang="en-US" sz="1400" b="1" i="0" u="none" strike="noStrike" kern="0" cap="none" spc="0" normalizeH="0" baseline="0" noProof="0" dirty="0" smtClean="0">
                <a:ln>
                  <a:noFill/>
                </a:ln>
                <a:solidFill>
                  <a:srgbClr val="000000"/>
                </a:solidFill>
                <a:effectLst/>
                <a:uLnTx/>
                <a:uFillTx/>
                <a:latin typeface="Calibri" pitchFamily="34" charset="0"/>
              </a:rPr>
              <a:t>GRESS </a:t>
            </a:r>
            <a:r>
              <a:rPr lang="en-US" altLang="en-US" sz="1400" b="1" kern="0" noProof="0" dirty="0" smtClean="0">
                <a:solidFill>
                  <a:srgbClr val="000000"/>
                </a:solidFill>
                <a:latin typeface="Calibri" pitchFamily="34" charset="0"/>
              </a:rPr>
              <a:t>135</a:t>
            </a:r>
            <a:r>
              <a:rPr kumimoji="0" lang="en-US" altLang="en-US" sz="1400" b="1" i="0" u="none" strike="noStrike" kern="0" cap="none" spc="0" normalizeH="0" baseline="0" noProof="0" dirty="0" smtClean="0">
                <a:ln>
                  <a:noFill/>
                </a:ln>
                <a:solidFill>
                  <a:srgbClr val="000000"/>
                </a:solidFill>
                <a:effectLst/>
                <a:uLnTx/>
                <a:uFillTx/>
                <a:latin typeface="Calibri"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050" b="1" kern="0" noProof="0" dirty="0" smtClean="0">
                <a:solidFill>
                  <a:srgbClr val="000000"/>
                </a:solidFill>
                <a:latin typeface="Calibri" pitchFamily="34" charset="0"/>
              </a:rPr>
              <a:t>TO ABLE</a:t>
            </a:r>
            <a:endParaRPr kumimoji="0" lang="en-US" altLang="en-US" sz="1050" b="1" i="0" u="none" strike="noStrike" kern="0" cap="none" spc="0" normalizeH="0" baseline="0" noProof="0" dirty="0" smtClean="0">
              <a:ln>
                <a:noFill/>
              </a:ln>
              <a:solidFill>
                <a:srgbClr val="000000"/>
              </a:solidFill>
              <a:effectLst/>
              <a:uLnTx/>
              <a:uFillTx/>
              <a:latin typeface="Calibri" pitchFamily="34" charset="0"/>
            </a:endParaRPr>
          </a:p>
        </p:txBody>
      </p:sp>
      <p:grpSp>
        <p:nvGrpSpPr>
          <p:cNvPr id="44" name="Group 173"/>
          <p:cNvGrpSpPr>
            <a:grpSpLocks noChangeAspect="1"/>
          </p:cNvGrpSpPr>
          <p:nvPr/>
        </p:nvGrpSpPr>
        <p:grpSpPr bwMode="auto">
          <a:xfrm rot="7919928">
            <a:off x="7328705" y="4338333"/>
            <a:ext cx="399982" cy="1239249"/>
            <a:chOff x="4048" y="213"/>
            <a:chExt cx="519" cy="1608"/>
          </a:xfrm>
          <a:solidFill>
            <a:srgbClr val="00B050"/>
          </a:solidFill>
        </p:grpSpPr>
        <p:sp>
          <p:nvSpPr>
            <p:cNvPr id="45" name="Freeform 24"/>
            <p:cNvSpPr>
              <a:spLocks/>
            </p:cNvSpPr>
            <p:nvPr/>
          </p:nvSpPr>
          <p:spPr bwMode="auto">
            <a:xfrm>
              <a:off x="4048" y="213"/>
              <a:ext cx="519" cy="310"/>
            </a:xfrm>
            <a:custGeom>
              <a:avLst/>
              <a:gdLst>
                <a:gd name="T0" fmla="*/ 0 w 519"/>
                <a:gd name="T1" fmla="*/ 297 h 310"/>
                <a:gd name="T2" fmla="*/ 256 w 519"/>
                <a:gd name="T3" fmla="*/ 0 h 310"/>
                <a:gd name="T4" fmla="*/ 518 w 519"/>
                <a:gd name="T5" fmla="*/ 309 h 310"/>
                <a:gd name="T6" fmla="*/ 0 60000 65536"/>
                <a:gd name="T7" fmla="*/ 0 60000 65536"/>
                <a:gd name="T8" fmla="*/ 0 60000 65536"/>
              </a:gdLst>
              <a:ahLst/>
              <a:cxnLst>
                <a:cxn ang="T6">
                  <a:pos x="T0" y="T1"/>
                </a:cxn>
                <a:cxn ang="T7">
                  <a:pos x="T2" y="T3"/>
                </a:cxn>
                <a:cxn ang="T8">
                  <a:pos x="T4" y="T5"/>
                </a:cxn>
              </a:cxnLst>
              <a:rect l="0" t="0" r="r" b="b"/>
              <a:pathLst>
                <a:path w="519" h="310">
                  <a:moveTo>
                    <a:pt x="0" y="297"/>
                  </a:moveTo>
                  <a:lnTo>
                    <a:pt x="256" y="0"/>
                  </a:lnTo>
                  <a:lnTo>
                    <a:pt x="518" y="309"/>
                  </a:lnTo>
                </a:path>
              </a:pathLst>
            </a:custGeom>
            <a:grpFill/>
            <a:ln w="47386"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6" name="Line 25"/>
            <p:cNvSpPr>
              <a:spLocks noChangeShapeType="1"/>
            </p:cNvSpPr>
            <p:nvPr/>
          </p:nvSpPr>
          <p:spPr bwMode="auto">
            <a:xfrm>
              <a:off x="4052" y="517"/>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7" name="Line 26"/>
            <p:cNvSpPr>
              <a:spLocks noChangeShapeType="1"/>
            </p:cNvSpPr>
            <p:nvPr/>
          </p:nvSpPr>
          <p:spPr bwMode="auto">
            <a:xfrm>
              <a:off x="4421" y="521"/>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8" name="Line 27"/>
            <p:cNvSpPr>
              <a:spLocks noChangeShapeType="1"/>
            </p:cNvSpPr>
            <p:nvPr/>
          </p:nvSpPr>
          <p:spPr bwMode="auto">
            <a:xfrm flipH="1">
              <a:off x="4161" y="508"/>
              <a:ext cx="266"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9" name="Line 28"/>
            <p:cNvSpPr>
              <a:spLocks noChangeShapeType="1"/>
            </p:cNvSpPr>
            <p:nvPr/>
          </p:nvSpPr>
          <p:spPr bwMode="auto">
            <a:xfrm>
              <a:off x="4184" y="504"/>
              <a:ext cx="265"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grpSp>
      <p:sp>
        <p:nvSpPr>
          <p:cNvPr id="50" name="TextBox 3"/>
          <p:cNvSpPr txBox="1">
            <a:spLocks noChangeArrowheads="1"/>
          </p:cNvSpPr>
          <p:nvPr/>
        </p:nvSpPr>
        <p:spPr bwMode="auto">
          <a:xfrm>
            <a:off x="7391063" y="5484680"/>
            <a:ext cx="1747495" cy="1384995"/>
          </a:xfrm>
          <a:prstGeom prst="rect">
            <a:avLst/>
          </a:prstGeom>
          <a:solidFill>
            <a:srgbClr val="FFFF00"/>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dirty="0" smtClean="0">
                <a:solidFill>
                  <a:srgbClr val="000000"/>
                </a:solidFill>
                <a:latin typeface="Calibri" pitchFamily="34" charset="0"/>
              </a:rPr>
              <a:t>F</a:t>
            </a:r>
            <a:r>
              <a:rPr lang="en-US" altLang="en-US" sz="1200" b="1" kern="0" dirty="0" smtClean="0">
                <a:solidFill>
                  <a:srgbClr val="000000"/>
                </a:solidFill>
                <a:latin typeface="Calibri" pitchFamily="34" charset="0"/>
              </a:rPr>
              <a:t>- Cruise Formation</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Calibri" pitchFamily="34" charset="0"/>
              </a:rPr>
              <a:t>A</a:t>
            </a:r>
            <a:r>
              <a:rPr kumimoji="0" lang="en-US" altLang="en-US" sz="1200" b="1" i="0" u="none" strike="noStrike" kern="0" cap="none" spc="0" normalizeH="0" baseline="0" noProof="0" dirty="0" smtClean="0">
                <a:ln>
                  <a:noFill/>
                </a:ln>
                <a:solidFill>
                  <a:srgbClr val="000000"/>
                </a:solidFill>
                <a:effectLst/>
                <a:uLnTx/>
                <a:uFillTx/>
                <a:latin typeface="Calibri" pitchFamily="34" charset="0"/>
              </a:rPr>
              <a:t>- 100KIAS, 900’MSL</a:t>
            </a:r>
          </a:p>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dirty="0" smtClean="0">
                <a:solidFill>
                  <a:srgbClr val="000000"/>
                </a:solidFill>
                <a:latin typeface="Calibri" pitchFamily="34" charset="0"/>
              </a:rPr>
              <a:t>L</a:t>
            </a:r>
            <a:r>
              <a:rPr lang="en-US" altLang="en-US" sz="1200" b="1" kern="0" dirty="0" smtClean="0">
                <a:solidFill>
                  <a:srgbClr val="000000"/>
                </a:solidFill>
                <a:latin typeface="Calibri" pitchFamily="34" charset="0"/>
              </a:rPr>
              <a:t>-Normal Lighting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Calibri" pitchFamily="34" charset="0"/>
              </a:rPr>
              <a:t>C</a:t>
            </a:r>
            <a:r>
              <a:rPr kumimoji="0" lang="en-US" altLang="en-US" sz="1200" b="1" i="0" u="none" strike="noStrike" kern="0" cap="none" spc="0" normalizeH="0" baseline="0" noProof="0" dirty="0" smtClean="0">
                <a:ln>
                  <a:noFill/>
                </a:ln>
                <a:solidFill>
                  <a:srgbClr val="000000"/>
                </a:solidFill>
                <a:effectLst/>
                <a:uLnTx/>
                <a:uFillTx/>
                <a:latin typeface="Calibri" pitchFamily="34" charset="0"/>
              </a:rPr>
              <a:t>- BTN 4, 121.95, 0100</a:t>
            </a:r>
            <a:endParaRPr lang="en-US" altLang="en-US" sz="1200" b="1" kern="0" dirty="0" smtClean="0">
              <a:solidFill>
                <a:srgbClr val="000000"/>
              </a:solidFill>
              <a:latin typeface="Calibri"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Calibri" pitchFamily="34" charset="0"/>
              </a:rPr>
              <a:t>O</a:t>
            </a:r>
            <a:r>
              <a:rPr kumimoji="0" lang="en-US" altLang="en-US" sz="1200" b="1" i="0" u="none" strike="noStrike" kern="0" cap="none" spc="0" normalizeH="0" baseline="0" noProof="0" dirty="0" smtClean="0">
                <a:ln>
                  <a:noFill/>
                </a:ln>
                <a:solidFill>
                  <a:srgbClr val="000000"/>
                </a:solidFill>
                <a:effectLst/>
                <a:uLnTx/>
                <a:uFillTx/>
                <a:latin typeface="Calibri" pitchFamily="34" charset="0"/>
              </a:rPr>
              <a:t>:</a:t>
            </a:r>
            <a:r>
              <a:rPr kumimoji="0" lang="en-US" altLang="en-US" sz="1200" b="1" i="0" u="none" strike="noStrike" kern="0" cap="none" spc="0" normalizeH="0" noProof="0" dirty="0" smtClean="0">
                <a:ln>
                  <a:noFill/>
                </a:ln>
                <a:solidFill>
                  <a:srgbClr val="000000"/>
                </a:solidFill>
                <a:effectLst/>
                <a:uLnTx/>
                <a:uFillTx/>
                <a:latin typeface="Calibri" pitchFamily="34" charset="0"/>
              </a:rPr>
              <a:t> KNSE, MX Pattern</a:t>
            </a:r>
          </a:p>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baseline="0" dirty="0" smtClean="0">
                <a:solidFill>
                  <a:srgbClr val="000000"/>
                </a:solidFill>
                <a:latin typeface="Calibri" pitchFamily="34" charset="0"/>
              </a:rPr>
              <a:t>N</a:t>
            </a:r>
            <a:r>
              <a:rPr lang="en-US" altLang="en-US" sz="1200" b="1" kern="0" baseline="0" dirty="0" smtClean="0">
                <a:solidFill>
                  <a:srgbClr val="000000"/>
                </a:solidFill>
                <a:latin typeface="Calibri" pitchFamily="34" charset="0"/>
              </a:rPr>
              <a:t>:</a:t>
            </a:r>
            <a:r>
              <a:rPr lang="en-US" altLang="en-US" sz="1200" b="1" kern="0" dirty="0" smtClean="0">
                <a:solidFill>
                  <a:srgbClr val="000000"/>
                </a:solidFill>
                <a:latin typeface="Calibri" pitchFamily="34" charset="0"/>
              </a:rPr>
              <a:t> GTN Route</a:t>
            </a:r>
            <a:endParaRPr kumimoji="0" lang="en-US" altLang="en-US" sz="1200" b="1" i="0" u="none" strike="noStrike" kern="0" cap="none" spc="0" normalizeH="0" baseline="0" noProof="0" dirty="0" smtClean="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2242047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3154-F94D-487B-85BA-ED8928BAF050}"/>
              </a:ext>
            </a:extLst>
          </p:cNvPr>
          <p:cNvSpPr>
            <a:spLocks noGrp="1"/>
          </p:cNvSpPr>
          <p:nvPr>
            <p:ph type="title"/>
          </p:nvPr>
        </p:nvSpPr>
        <p:spPr/>
        <p:txBody>
          <a:bodyPr/>
          <a:lstStyle/>
          <a:p>
            <a:r>
              <a:rPr lang="en-US" dirty="0"/>
              <a:t>ROUTE</a:t>
            </a:r>
          </a:p>
        </p:txBody>
      </p:sp>
      <p:sp>
        <p:nvSpPr>
          <p:cNvPr id="3" name="Content Placeholder 2">
            <a:extLst>
              <a:ext uri="{FF2B5EF4-FFF2-40B4-BE49-F238E27FC236}">
                <a16:creationId xmlns:a16="http://schemas.microsoft.com/office/drawing/2014/main" id="{B6648585-5338-415B-A13D-20A12B52A984}"/>
              </a:ext>
            </a:extLst>
          </p:cNvPr>
          <p:cNvSpPr>
            <a:spLocks noGrp="1"/>
          </p:cNvSpPr>
          <p:nvPr>
            <p:ph sz="half" idx="1"/>
          </p:nvPr>
        </p:nvSpPr>
        <p:spPr/>
        <p:txBody>
          <a:bodyPr/>
          <a:lstStyle/>
          <a:p>
            <a:r>
              <a:rPr lang="en-US" dirty="0" smtClean="0">
                <a:solidFill>
                  <a:srgbClr val="FF0000"/>
                </a:solidFill>
              </a:rPr>
              <a:t>ROUTE FROM </a:t>
            </a:r>
            <a:r>
              <a:rPr lang="en-US" dirty="0" err="1" smtClean="0">
                <a:solidFill>
                  <a:srgbClr val="FF0000"/>
                </a:solidFill>
              </a:rPr>
              <a:t>NDZ</a:t>
            </a:r>
            <a:r>
              <a:rPr lang="en-US" dirty="0" smtClean="0">
                <a:solidFill>
                  <a:srgbClr val="FF0000"/>
                </a:solidFill>
              </a:rPr>
              <a:t> TO </a:t>
            </a:r>
            <a:r>
              <a:rPr lang="en-US" dirty="0" err="1" smtClean="0">
                <a:solidFill>
                  <a:srgbClr val="FF0000"/>
                </a:solidFill>
              </a:rPr>
              <a:t>ENROUTE</a:t>
            </a:r>
            <a:r>
              <a:rPr lang="en-US" dirty="0" smtClean="0">
                <a:solidFill>
                  <a:srgbClr val="FF0000"/>
                </a:solidFill>
              </a:rPr>
              <a:t> </a:t>
            </a:r>
            <a:r>
              <a:rPr lang="en-US" dirty="0" err="1" smtClean="0">
                <a:solidFill>
                  <a:srgbClr val="FF0000"/>
                </a:solidFill>
              </a:rPr>
              <a:t>LZ</a:t>
            </a:r>
            <a:r>
              <a:rPr lang="en-US" dirty="0" smtClean="0">
                <a:solidFill>
                  <a:srgbClr val="FF0000"/>
                </a:solidFill>
              </a:rPr>
              <a:t>!!</a:t>
            </a:r>
          </a:p>
          <a:p>
            <a:endParaRPr lang="en-US" dirty="0">
              <a:solidFill>
                <a:srgbClr val="FF0000"/>
              </a:solidFill>
            </a:endParaRPr>
          </a:p>
          <a:p>
            <a:r>
              <a:rPr lang="en-US" dirty="0" smtClean="0">
                <a:solidFill>
                  <a:srgbClr val="FF0000"/>
                </a:solidFill>
              </a:rPr>
              <a:t>Use snipping tool on </a:t>
            </a:r>
            <a:r>
              <a:rPr lang="en-US" dirty="0" err="1" smtClean="0">
                <a:solidFill>
                  <a:srgbClr val="FF0000"/>
                </a:solidFill>
              </a:rPr>
              <a:t>jmps</a:t>
            </a:r>
            <a:r>
              <a:rPr lang="en-US" dirty="0" smtClean="0">
                <a:solidFill>
                  <a:srgbClr val="FF0000"/>
                </a:solidFill>
              </a:rPr>
              <a:t> computers to capture route</a:t>
            </a:r>
          </a:p>
          <a:p>
            <a:endParaRPr lang="en-US" dirty="0">
              <a:solidFill>
                <a:srgbClr val="FF0000"/>
              </a:solidFill>
            </a:endParaRPr>
          </a:p>
          <a:p>
            <a:r>
              <a:rPr lang="en-US" dirty="0" smtClean="0">
                <a:solidFill>
                  <a:srgbClr val="FF0000"/>
                </a:solidFill>
              </a:rPr>
              <a:t>Use </a:t>
            </a:r>
            <a:r>
              <a:rPr lang="en-US" dirty="0" err="1" smtClean="0">
                <a:solidFill>
                  <a:srgbClr val="FF0000"/>
                </a:solidFill>
              </a:rPr>
              <a:t>JOGAIR</a:t>
            </a:r>
            <a:r>
              <a:rPr lang="en-US" dirty="0" smtClean="0">
                <a:solidFill>
                  <a:srgbClr val="FF0000"/>
                </a:solidFill>
              </a:rPr>
              <a:t> 1:250k or sectional, whatever used when printing out route.</a:t>
            </a:r>
          </a:p>
          <a:p>
            <a:endParaRPr lang="en-US" dirty="0">
              <a:solidFill>
                <a:srgbClr val="FF0000"/>
              </a:solidFill>
            </a:endParaRPr>
          </a:p>
          <a:p>
            <a:r>
              <a:rPr lang="en-US" dirty="0" smtClean="0">
                <a:solidFill>
                  <a:srgbClr val="FF0000"/>
                </a:solidFill>
              </a:rPr>
              <a:t>Ok to break it into multiple slides</a:t>
            </a:r>
          </a:p>
          <a:p>
            <a:pPr marL="0" indent="0">
              <a:buNone/>
            </a:pPr>
            <a:endParaRPr lang="en-US" dirty="0">
              <a:solidFill>
                <a:srgbClr val="FF0000"/>
              </a:solidFill>
            </a:endParaRPr>
          </a:p>
        </p:txBody>
      </p:sp>
      <p:sp>
        <p:nvSpPr>
          <p:cNvPr id="4" name="Content Placeholder 3">
            <a:extLst>
              <a:ext uri="{FF2B5EF4-FFF2-40B4-BE49-F238E27FC236}">
                <a16:creationId xmlns:a16="http://schemas.microsoft.com/office/drawing/2014/main" id="{26408E00-365C-4397-8F39-EA01B13FEA6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06604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58D9-E6D0-4269-B95B-DC634000AED9}"/>
              </a:ext>
            </a:extLst>
          </p:cNvPr>
          <p:cNvSpPr>
            <a:spLocks noGrp="1"/>
          </p:cNvSpPr>
          <p:nvPr>
            <p:ph type="title"/>
          </p:nvPr>
        </p:nvSpPr>
        <p:spPr/>
        <p:txBody>
          <a:bodyPr/>
          <a:lstStyle/>
          <a:p>
            <a:r>
              <a:rPr lang="en-US" dirty="0"/>
              <a:t>TERMINAL AREA</a:t>
            </a:r>
          </a:p>
        </p:txBody>
      </p:sp>
      <p:sp>
        <p:nvSpPr>
          <p:cNvPr id="4" name="Content Placeholder 3">
            <a:extLst>
              <a:ext uri="{FF2B5EF4-FFF2-40B4-BE49-F238E27FC236}">
                <a16:creationId xmlns:a16="http://schemas.microsoft.com/office/drawing/2014/main" id="{A391C814-D483-433F-ADE3-BD07772BA9BA}"/>
              </a:ext>
            </a:extLst>
          </p:cNvPr>
          <p:cNvSpPr>
            <a:spLocks noGrp="1"/>
          </p:cNvSpPr>
          <p:nvPr>
            <p:ph sz="half" idx="2"/>
          </p:nvPr>
        </p:nvSpPr>
        <p:spPr/>
        <p:txBody>
          <a:bodyPr/>
          <a:lstStyle/>
          <a:p>
            <a:endParaRPr lang="en-US"/>
          </a:p>
        </p:txBody>
      </p:sp>
      <p:sp>
        <p:nvSpPr>
          <p:cNvPr id="5" name="Content Placeholder 2">
            <a:extLst>
              <a:ext uri="{FF2B5EF4-FFF2-40B4-BE49-F238E27FC236}">
                <a16:creationId xmlns:a16="http://schemas.microsoft.com/office/drawing/2014/main" id="{FB207250-0FBA-4995-BB0E-EE94C245C21F}"/>
              </a:ext>
            </a:extLst>
          </p:cNvPr>
          <p:cNvSpPr txBox="1">
            <a:spLocks/>
          </p:cNvSpPr>
          <p:nvPr/>
        </p:nvSpPr>
        <p:spPr bwMode="auto">
          <a:xfrm>
            <a:off x="609600" y="1752604"/>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2881" indent="-192881" algn="l" rtl="0" eaLnBrk="1" fontAlgn="base" hangingPunct="1">
              <a:spcBef>
                <a:spcPct val="20000"/>
              </a:spcBef>
              <a:spcAft>
                <a:spcPct val="0"/>
              </a:spcAft>
              <a:buFont typeface="Arial" charset="0"/>
              <a:buChar char="•"/>
              <a:defRPr sz="1575" kern="1200">
                <a:solidFill>
                  <a:srgbClr val="002060"/>
                </a:solidFill>
                <a:latin typeface="Arial" panose="020B0604020202020204" pitchFamily="34" charset="0"/>
                <a:ea typeface="+mn-ea"/>
                <a:cs typeface="Arial" panose="020B0604020202020204" pitchFamily="34" charset="0"/>
              </a:defRPr>
            </a:lvl1pPr>
            <a:lvl2pPr marL="417910" indent="-160735" algn="l" rtl="0" eaLnBrk="1" fontAlgn="base" hangingPunct="1">
              <a:spcBef>
                <a:spcPct val="20000"/>
              </a:spcBef>
              <a:spcAft>
                <a:spcPct val="0"/>
              </a:spcAft>
              <a:buFont typeface="Arial" charset="0"/>
              <a:buChar char="–"/>
              <a:defRPr sz="1350" kern="1200">
                <a:solidFill>
                  <a:srgbClr val="002060"/>
                </a:solidFill>
                <a:latin typeface="Arial" panose="020B0604020202020204" pitchFamily="34" charset="0"/>
                <a:ea typeface="+mn-ea"/>
                <a:cs typeface="Arial" panose="020B0604020202020204" pitchFamily="34" charset="0"/>
              </a:defRPr>
            </a:lvl2pPr>
            <a:lvl3pPr marL="642938" indent="-128588" algn="l" rtl="0" eaLnBrk="1" fontAlgn="base" hangingPunct="1">
              <a:spcBef>
                <a:spcPct val="20000"/>
              </a:spcBef>
              <a:spcAft>
                <a:spcPct val="0"/>
              </a:spcAft>
              <a:buFont typeface="Arial" charset="0"/>
              <a:buChar char="•"/>
              <a:defRPr sz="1125" kern="1200">
                <a:solidFill>
                  <a:srgbClr val="002060"/>
                </a:solidFill>
                <a:latin typeface="Arial" panose="020B0604020202020204" pitchFamily="34" charset="0"/>
                <a:ea typeface="+mn-ea"/>
                <a:cs typeface="Arial" panose="020B0604020202020204" pitchFamily="34" charset="0"/>
              </a:defRPr>
            </a:lvl3pPr>
            <a:lvl4pPr marL="900113" indent="-128588" algn="l" rtl="0" eaLnBrk="1" fontAlgn="base" hangingPunct="1">
              <a:spcBef>
                <a:spcPct val="20000"/>
              </a:spcBef>
              <a:spcAft>
                <a:spcPct val="0"/>
              </a:spcAft>
              <a:buFont typeface="Arial" charset="0"/>
              <a:buChar char="–"/>
              <a:defRPr sz="1013" kern="1200">
                <a:solidFill>
                  <a:srgbClr val="002060"/>
                </a:solidFill>
                <a:latin typeface="Arial" panose="020B0604020202020204" pitchFamily="34" charset="0"/>
                <a:ea typeface="+mn-ea"/>
                <a:cs typeface="Arial" panose="020B0604020202020204" pitchFamily="34" charset="0"/>
              </a:defRPr>
            </a:lvl4pPr>
            <a:lvl5pPr marL="1157288" indent="-128588" algn="l" rtl="0" eaLnBrk="1" fontAlgn="base" hangingPunct="1">
              <a:spcBef>
                <a:spcPct val="20000"/>
              </a:spcBef>
              <a:spcAft>
                <a:spcPct val="0"/>
              </a:spcAft>
              <a:buFont typeface="Arial" charset="0"/>
              <a:buChar char="»"/>
              <a:defRPr sz="1013" kern="1200">
                <a:solidFill>
                  <a:srgbClr val="002060"/>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r>
              <a:rPr lang="en-US" dirty="0" smtClean="0">
                <a:solidFill>
                  <a:srgbClr val="FF0000"/>
                </a:solidFill>
              </a:rPr>
              <a:t>Drop a picture of your 1</a:t>
            </a:r>
            <a:r>
              <a:rPr lang="en-US" baseline="30000" dirty="0" smtClean="0">
                <a:solidFill>
                  <a:srgbClr val="FF0000"/>
                </a:solidFill>
              </a:rPr>
              <a:t>st</a:t>
            </a:r>
            <a:r>
              <a:rPr lang="en-US" dirty="0" smtClean="0">
                <a:solidFill>
                  <a:srgbClr val="FF0000"/>
                </a:solidFill>
              </a:rPr>
              <a:t> </a:t>
            </a:r>
            <a:r>
              <a:rPr lang="en-US" dirty="0" err="1" smtClean="0">
                <a:solidFill>
                  <a:srgbClr val="FF0000"/>
                </a:solidFill>
              </a:rPr>
              <a:t>LZ</a:t>
            </a:r>
            <a:r>
              <a:rPr lang="en-US" dirty="0" smtClean="0">
                <a:solidFill>
                  <a:srgbClr val="FF0000"/>
                </a:solidFill>
              </a:rPr>
              <a:t> here from the </a:t>
            </a:r>
            <a:r>
              <a:rPr lang="en-US" dirty="0" err="1" smtClean="0">
                <a:solidFill>
                  <a:srgbClr val="FF0000"/>
                </a:solidFill>
              </a:rPr>
              <a:t>LZ</a:t>
            </a:r>
            <a:r>
              <a:rPr lang="en-US" dirty="0" smtClean="0">
                <a:solidFill>
                  <a:srgbClr val="FF0000"/>
                </a:solidFill>
              </a:rPr>
              <a:t> diagram </a:t>
            </a:r>
            <a:r>
              <a:rPr lang="en-US" dirty="0" err="1" smtClean="0">
                <a:solidFill>
                  <a:srgbClr val="FF0000"/>
                </a:solidFill>
              </a:rPr>
              <a:t>PPT</a:t>
            </a:r>
            <a:r>
              <a:rPr lang="en-US" dirty="0" smtClean="0">
                <a:solidFill>
                  <a:srgbClr val="FF0000"/>
                </a:solidFill>
              </a:rPr>
              <a:t>!</a:t>
            </a:r>
          </a:p>
          <a:p>
            <a:endParaRPr lang="en-US" dirty="0" smtClean="0">
              <a:solidFill>
                <a:srgbClr val="FF0000"/>
              </a:solidFill>
            </a:endParaRPr>
          </a:p>
          <a:p>
            <a:r>
              <a:rPr lang="en-US" dirty="0" smtClean="0">
                <a:solidFill>
                  <a:srgbClr val="FF0000"/>
                </a:solidFill>
              </a:rPr>
              <a:t>MAKE SURE TO UPDATE THE INFORMATION </a:t>
            </a:r>
          </a:p>
          <a:p>
            <a:pPr lvl="1"/>
            <a:r>
              <a:rPr lang="en-US" dirty="0" smtClean="0">
                <a:solidFill>
                  <a:srgbClr val="FF0000"/>
                </a:solidFill>
              </a:rPr>
              <a:t>Refer slide 1 on the LZ diagram PPT</a:t>
            </a:r>
            <a:endParaRPr lang="en-US" dirty="0">
              <a:solidFill>
                <a:srgbClr val="FF0000"/>
              </a:solidFill>
            </a:endParaRPr>
          </a:p>
        </p:txBody>
      </p:sp>
    </p:spTree>
    <p:extLst>
      <p:ext uri="{BB962C8B-B14F-4D97-AF65-F5344CB8AC3E}">
        <p14:creationId xmlns:p14="http://schemas.microsoft.com/office/powerpoint/2010/main" val="196136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3154-F94D-487B-85BA-ED8928BAF050}"/>
              </a:ext>
            </a:extLst>
          </p:cNvPr>
          <p:cNvSpPr>
            <a:spLocks noGrp="1"/>
          </p:cNvSpPr>
          <p:nvPr>
            <p:ph type="title"/>
          </p:nvPr>
        </p:nvSpPr>
        <p:spPr/>
        <p:txBody>
          <a:bodyPr/>
          <a:lstStyle/>
          <a:p>
            <a:r>
              <a:rPr lang="en-US" dirty="0"/>
              <a:t>ROUTE</a:t>
            </a:r>
          </a:p>
        </p:txBody>
      </p:sp>
      <p:sp>
        <p:nvSpPr>
          <p:cNvPr id="4" name="Content Placeholder 3">
            <a:extLst>
              <a:ext uri="{FF2B5EF4-FFF2-40B4-BE49-F238E27FC236}">
                <a16:creationId xmlns:a16="http://schemas.microsoft.com/office/drawing/2014/main" id="{26408E00-365C-4397-8F39-EA01B13FEA64}"/>
              </a:ext>
            </a:extLst>
          </p:cNvPr>
          <p:cNvSpPr>
            <a:spLocks noGrp="1"/>
          </p:cNvSpPr>
          <p:nvPr>
            <p:ph sz="half" idx="2"/>
          </p:nvPr>
        </p:nvSpPr>
        <p:spPr/>
        <p:txBody>
          <a:bodyPr/>
          <a:lstStyle/>
          <a:p>
            <a:endParaRPr lang="en-US"/>
          </a:p>
        </p:txBody>
      </p:sp>
      <p:sp>
        <p:nvSpPr>
          <p:cNvPr id="6" name="Content Placeholder 2">
            <a:extLst>
              <a:ext uri="{FF2B5EF4-FFF2-40B4-BE49-F238E27FC236}">
                <a16:creationId xmlns:a16="http://schemas.microsoft.com/office/drawing/2014/main" id="{B6648585-5338-415B-A13D-20A12B52A984}"/>
              </a:ext>
            </a:extLst>
          </p:cNvPr>
          <p:cNvSpPr txBox="1">
            <a:spLocks/>
          </p:cNvSpPr>
          <p:nvPr/>
        </p:nvSpPr>
        <p:spPr bwMode="auto">
          <a:xfrm>
            <a:off x="635000" y="1752600"/>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2881" indent="-192881" algn="l" rtl="0" eaLnBrk="1" fontAlgn="base" hangingPunct="1">
              <a:spcBef>
                <a:spcPct val="20000"/>
              </a:spcBef>
              <a:spcAft>
                <a:spcPct val="0"/>
              </a:spcAft>
              <a:buFont typeface="Arial" charset="0"/>
              <a:buChar char="•"/>
              <a:defRPr sz="1575" kern="1200">
                <a:solidFill>
                  <a:srgbClr val="002060"/>
                </a:solidFill>
                <a:latin typeface="Arial" panose="020B0604020202020204" pitchFamily="34" charset="0"/>
                <a:ea typeface="+mn-ea"/>
                <a:cs typeface="Arial" panose="020B0604020202020204" pitchFamily="34" charset="0"/>
              </a:defRPr>
            </a:lvl1pPr>
            <a:lvl2pPr marL="417910" indent="-160735" algn="l" rtl="0" eaLnBrk="1" fontAlgn="base" hangingPunct="1">
              <a:spcBef>
                <a:spcPct val="20000"/>
              </a:spcBef>
              <a:spcAft>
                <a:spcPct val="0"/>
              </a:spcAft>
              <a:buFont typeface="Arial" charset="0"/>
              <a:buChar char="–"/>
              <a:defRPr sz="1350" kern="1200">
                <a:solidFill>
                  <a:srgbClr val="002060"/>
                </a:solidFill>
                <a:latin typeface="Arial" panose="020B0604020202020204" pitchFamily="34" charset="0"/>
                <a:ea typeface="+mn-ea"/>
                <a:cs typeface="Arial" panose="020B0604020202020204" pitchFamily="34" charset="0"/>
              </a:defRPr>
            </a:lvl2pPr>
            <a:lvl3pPr marL="642938" indent="-128588" algn="l" rtl="0" eaLnBrk="1" fontAlgn="base" hangingPunct="1">
              <a:spcBef>
                <a:spcPct val="20000"/>
              </a:spcBef>
              <a:spcAft>
                <a:spcPct val="0"/>
              </a:spcAft>
              <a:buFont typeface="Arial" charset="0"/>
              <a:buChar char="•"/>
              <a:defRPr sz="1125" kern="1200">
                <a:solidFill>
                  <a:srgbClr val="002060"/>
                </a:solidFill>
                <a:latin typeface="Arial" panose="020B0604020202020204" pitchFamily="34" charset="0"/>
                <a:ea typeface="+mn-ea"/>
                <a:cs typeface="Arial" panose="020B0604020202020204" pitchFamily="34" charset="0"/>
              </a:defRPr>
            </a:lvl3pPr>
            <a:lvl4pPr marL="900113" indent="-128588" algn="l" rtl="0" eaLnBrk="1" fontAlgn="base" hangingPunct="1">
              <a:spcBef>
                <a:spcPct val="20000"/>
              </a:spcBef>
              <a:spcAft>
                <a:spcPct val="0"/>
              </a:spcAft>
              <a:buFont typeface="Arial" charset="0"/>
              <a:buChar char="–"/>
              <a:defRPr sz="1013" kern="1200">
                <a:solidFill>
                  <a:srgbClr val="002060"/>
                </a:solidFill>
                <a:latin typeface="Arial" panose="020B0604020202020204" pitchFamily="34" charset="0"/>
                <a:ea typeface="+mn-ea"/>
                <a:cs typeface="Arial" panose="020B0604020202020204" pitchFamily="34" charset="0"/>
              </a:defRPr>
            </a:lvl4pPr>
            <a:lvl5pPr marL="1157288" indent="-128588" algn="l" rtl="0" eaLnBrk="1" fontAlgn="base" hangingPunct="1">
              <a:spcBef>
                <a:spcPct val="20000"/>
              </a:spcBef>
              <a:spcAft>
                <a:spcPct val="0"/>
              </a:spcAft>
              <a:buFont typeface="Arial" charset="0"/>
              <a:buChar char="»"/>
              <a:defRPr sz="1013" kern="1200">
                <a:solidFill>
                  <a:srgbClr val="002060"/>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r>
              <a:rPr lang="en-US" dirty="0" smtClean="0">
                <a:solidFill>
                  <a:srgbClr val="FF0000"/>
                </a:solidFill>
              </a:rPr>
              <a:t>ROUTE FROM </a:t>
            </a:r>
            <a:r>
              <a:rPr lang="en-US" dirty="0" err="1" smtClean="0">
                <a:solidFill>
                  <a:srgbClr val="FF0000"/>
                </a:solidFill>
              </a:rPr>
              <a:t>ENROUTE</a:t>
            </a:r>
            <a:r>
              <a:rPr lang="en-US" dirty="0" smtClean="0">
                <a:solidFill>
                  <a:srgbClr val="FF0000"/>
                </a:solidFill>
              </a:rPr>
              <a:t> </a:t>
            </a:r>
            <a:r>
              <a:rPr lang="en-US" dirty="0" err="1" smtClean="0">
                <a:solidFill>
                  <a:srgbClr val="FF0000"/>
                </a:solidFill>
              </a:rPr>
              <a:t>LZ</a:t>
            </a:r>
            <a:r>
              <a:rPr lang="en-US" dirty="0" smtClean="0">
                <a:solidFill>
                  <a:srgbClr val="FF0000"/>
                </a:solidFill>
              </a:rPr>
              <a:t>  TO FOB!!</a:t>
            </a:r>
          </a:p>
          <a:p>
            <a:endParaRPr lang="en-US" dirty="0" smtClean="0">
              <a:solidFill>
                <a:srgbClr val="FF0000"/>
              </a:solidFill>
            </a:endParaRPr>
          </a:p>
          <a:p>
            <a:r>
              <a:rPr lang="en-US" dirty="0" smtClean="0">
                <a:solidFill>
                  <a:srgbClr val="FF0000"/>
                </a:solidFill>
              </a:rPr>
              <a:t>Use snipping tool on </a:t>
            </a:r>
            <a:r>
              <a:rPr lang="en-US" dirty="0" err="1" smtClean="0">
                <a:solidFill>
                  <a:srgbClr val="FF0000"/>
                </a:solidFill>
              </a:rPr>
              <a:t>jmps</a:t>
            </a:r>
            <a:r>
              <a:rPr lang="en-US" dirty="0" smtClean="0">
                <a:solidFill>
                  <a:srgbClr val="FF0000"/>
                </a:solidFill>
              </a:rPr>
              <a:t> computers to capture route</a:t>
            </a:r>
          </a:p>
          <a:p>
            <a:endParaRPr lang="en-US" dirty="0" smtClean="0">
              <a:solidFill>
                <a:srgbClr val="FF0000"/>
              </a:solidFill>
            </a:endParaRPr>
          </a:p>
          <a:p>
            <a:r>
              <a:rPr lang="en-US" dirty="0" smtClean="0">
                <a:solidFill>
                  <a:srgbClr val="FF0000"/>
                </a:solidFill>
              </a:rPr>
              <a:t>Use </a:t>
            </a:r>
            <a:r>
              <a:rPr lang="en-US" dirty="0" err="1" smtClean="0">
                <a:solidFill>
                  <a:srgbClr val="FF0000"/>
                </a:solidFill>
              </a:rPr>
              <a:t>JOGAIR</a:t>
            </a:r>
            <a:r>
              <a:rPr lang="en-US" dirty="0" smtClean="0">
                <a:solidFill>
                  <a:srgbClr val="FF0000"/>
                </a:solidFill>
              </a:rPr>
              <a:t> 1:250k or sectional, whatever used when printing out route.</a:t>
            </a:r>
          </a:p>
          <a:p>
            <a:endParaRPr lang="en-US" dirty="0">
              <a:solidFill>
                <a:srgbClr val="FF0000"/>
              </a:solidFill>
            </a:endParaRPr>
          </a:p>
          <a:p>
            <a:r>
              <a:rPr lang="en-US" dirty="0">
                <a:solidFill>
                  <a:srgbClr val="FF0000"/>
                </a:solidFill>
              </a:rPr>
              <a:t>Ok to break it into multiple slides</a:t>
            </a:r>
          </a:p>
          <a:p>
            <a:endParaRPr lang="en-US" dirty="0">
              <a:solidFill>
                <a:srgbClr val="FF0000"/>
              </a:solidFill>
            </a:endParaRPr>
          </a:p>
        </p:txBody>
      </p:sp>
    </p:spTree>
    <p:extLst>
      <p:ext uri="{BB962C8B-B14F-4D97-AF65-F5344CB8AC3E}">
        <p14:creationId xmlns:p14="http://schemas.microsoft.com/office/powerpoint/2010/main" val="25691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58D9-E6D0-4269-B95B-DC634000AED9}"/>
              </a:ext>
            </a:extLst>
          </p:cNvPr>
          <p:cNvSpPr>
            <a:spLocks noGrp="1"/>
          </p:cNvSpPr>
          <p:nvPr>
            <p:ph type="title"/>
          </p:nvPr>
        </p:nvSpPr>
        <p:spPr/>
        <p:txBody>
          <a:bodyPr/>
          <a:lstStyle/>
          <a:p>
            <a:r>
              <a:rPr lang="en-US" dirty="0" smtClean="0"/>
              <a:t>FOB</a:t>
            </a:r>
            <a:endParaRPr lang="en-US" dirty="0"/>
          </a:p>
        </p:txBody>
      </p:sp>
      <p:sp>
        <p:nvSpPr>
          <p:cNvPr id="3" name="Content Placeholder 2">
            <a:extLst>
              <a:ext uri="{FF2B5EF4-FFF2-40B4-BE49-F238E27FC236}">
                <a16:creationId xmlns:a16="http://schemas.microsoft.com/office/drawing/2014/main" id="{FB207250-0FBA-4995-BB0E-EE94C245C21F}"/>
              </a:ext>
            </a:extLst>
          </p:cNvPr>
          <p:cNvSpPr>
            <a:spLocks noGrp="1"/>
          </p:cNvSpPr>
          <p:nvPr>
            <p:ph sz="half" idx="1"/>
          </p:nvPr>
        </p:nvSpPr>
        <p:spPr/>
        <p:txBody>
          <a:bodyPr/>
          <a:lstStyle/>
          <a:p>
            <a:r>
              <a:rPr lang="en-US" dirty="0" smtClean="0">
                <a:solidFill>
                  <a:srgbClr val="FF0000"/>
                </a:solidFill>
              </a:rPr>
              <a:t>Drop a picture of your OUT-IN location here from the </a:t>
            </a:r>
            <a:r>
              <a:rPr lang="en-US" dirty="0" err="1" smtClean="0">
                <a:solidFill>
                  <a:srgbClr val="FF0000"/>
                </a:solidFill>
              </a:rPr>
              <a:t>LZ</a:t>
            </a:r>
            <a:r>
              <a:rPr lang="en-US" dirty="0" smtClean="0">
                <a:solidFill>
                  <a:srgbClr val="FF0000"/>
                </a:solidFill>
              </a:rPr>
              <a:t> diagram </a:t>
            </a:r>
            <a:r>
              <a:rPr lang="en-US" dirty="0" err="1" smtClean="0">
                <a:solidFill>
                  <a:srgbClr val="FF0000"/>
                </a:solidFill>
              </a:rPr>
              <a:t>PPT</a:t>
            </a:r>
            <a:r>
              <a:rPr lang="en-US" dirty="0" smtClean="0">
                <a:solidFill>
                  <a:srgbClr val="FF0000"/>
                </a:solidFill>
              </a:rPr>
              <a:t>!</a:t>
            </a:r>
          </a:p>
          <a:p>
            <a:endParaRPr lang="en-US" dirty="0">
              <a:solidFill>
                <a:srgbClr val="FF0000"/>
              </a:solidFill>
            </a:endParaRPr>
          </a:p>
          <a:p>
            <a:r>
              <a:rPr lang="en-US" dirty="0" smtClean="0">
                <a:solidFill>
                  <a:srgbClr val="FF0000"/>
                </a:solidFill>
              </a:rPr>
              <a:t>MAKE SURE TO UPDATE THE INFORMATION </a:t>
            </a:r>
          </a:p>
          <a:p>
            <a:pPr lvl="1"/>
            <a:r>
              <a:rPr lang="en-US" dirty="0" smtClean="0">
                <a:solidFill>
                  <a:srgbClr val="FF0000"/>
                </a:solidFill>
              </a:rPr>
              <a:t>Refer to slide 1 on the LZ diagram PPT</a:t>
            </a:r>
            <a:endParaRPr lang="en-US" dirty="0">
              <a:solidFill>
                <a:srgbClr val="FF0000"/>
              </a:solidFill>
            </a:endParaRPr>
          </a:p>
        </p:txBody>
      </p:sp>
      <p:sp>
        <p:nvSpPr>
          <p:cNvPr id="4" name="Content Placeholder 3">
            <a:extLst>
              <a:ext uri="{FF2B5EF4-FFF2-40B4-BE49-F238E27FC236}">
                <a16:creationId xmlns:a16="http://schemas.microsoft.com/office/drawing/2014/main" id="{A391C814-D483-433F-ADE3-BD07772BA9B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96952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3154-F94D-487B-85BA-ED8928BAF050}"/>
              </a:ext>
            </a:extLst>
          </p:cNvPr>
          <p:cNvSpPr>
            <a:spLocks noGrp="1"/>
          </p:cNvSpPr>
          <p:nvPr>
            <p:ph type="title"/>
          </p:nvPr>
        </p:nvSpPr>
        <p:spPr/>
        <p:txBody>
          <a:bodyPr/>
          <a:lstStyle/>
          <a:p>
            <a:r>
              <a:rPr lang="en-US" dirty="0"/>
              <a:t>ROUTE</a:t>
            </a:r>
          </a:p>
        </p:txBody>
      </p:sp>
      <p:sp>
        <p:nvSpPr>
          <p:cNvPr id="4" name="Content Placeholder 3">
            <a:extLst>
              <a:ext uri="{FF2B5EF4-FFF2-40B4-BE49-F238E27FC236}">
                <a16:creationId xmlns:a16="http://schemas.microsoft.com/office/drawing/2014/main" id="{26408E00-365C-4397-8F39-EA01B13FEA64}"/>
              </a:ext>
            </a:extLst>
          </p:cNvPr>
          <p:cNvSpPr>
            <a:spLocks noGrp="1"/>
          </p:cNvSpPr>
          <p:nvPr>
            <p:ph sz="half" idx="2"/>
          </p:nvPr>
        </p:nvSpPr>
        <p:spPr/>
        <p:txBody>
          <a:bodyPr/>
          <a:lstStyle/>
          <a:p>
            <a:endParaRPr lang="en-US"/>
          </a:p>
        </p:txBody>
      </p:sp>
      <p:sp>
        <p:nvSpPr>
          <p:cNvPr id="6" name="Content Placeholder 2">
            <a:extLst>
              <a:ext uri="{FF2B5EF4-FFF2-40B4-BE49-F238E27FC236}">
                <a16:creationId xmlns:a16="http://schemas.microsoft.com/office/drawing/2014/main" id="{B6648585-5338-415B-A13D-20A12B52A984}"/>
              </a:ext>
            </a:extLst>
          </p:cNvPr>
          <p:cNvSpPr txBox="1">
            <a:spLocks/>
          </p:cNvSpPr>
          <p:nvPr/>
        </p:nvSpPr>
        <p:spPr bwMode="auto">
          <a:xfrm>
            <a:off x="609600" y="1752604"/>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2881" indent="-192881" algn="l" rtl="0" eaLnBrk="1" fontAlgn="base" hangingPunct="1">
              <a:spcBef>
                <a:spcPct val="20000"/>
              </a:spcBef>
              <a:spcAft>
                <a:spcPct val="0"/>
              </a:spcAft>
              <a:buFont typeface="Arial" charset="0"/>
              <a:buChar char="•"/>
              <a:defRPr sz="1575" kern="1200">
                <a:solidFill>
                  <a:srgbClr val="002060"/>
                </a:solidFill>
                <a:latin typeface="Arial" panose="020B0604020202020204" pitchFamily="34" charset="0"/>
                <a:ea typeface="+mn-ea"/>
                <a:cs typeface="Arial" panose="020B0604020202020204" pitchFamily="34" charset="0"/>
              </a:defRPr>
            </a:lvl1pPr>
            <a:lvl2pPr marL="417910" indent="-160735" algn="l" rtl="0" eaLnBrk="1" fontAlgn="base" hangingPunct="1">
              <a:spcBef>
                <a:spcPct val="20000"/>
              </a:spcBef>
              <a:spcAft>
                <a:spcPct val="0"/>
              </a:spcAft>
              <a:buFont typeface="Arial" charset="0"/>
              <a:buChar char="–"/>
              <a:defRPr sz="1350" kern="1200">
                <a:solidFill>
                  <a:srgbClr val="002060"/>
                </a:solidFill>
                <a:latin typeface="Arial" panose="020B0604020202020204" pitchFamily="34" charset="0"/>
                <a:ea typeface="+mn-ea"/>
                <a:cs typeface="Arial" panose="020B0604020202020204" pitchFamily="34" charset="0"/>
              </a:defRPr>
            </a:lvl2pPr>
            <a:lvl3pPr marL="642938" indent="-128588" algn="l" rtl="0" eaLnBrk="1" fontAlgn="base" hangingPunct="1">
              <a:spcBef>
                <a:spcPct val="20000"/>
              </a:spcBef>
              <a:spcAft>
                <a:spcPct val="0"/>
              </a:spcAft>
              <a:buFont typeface="Arial" charset="0"/>
              <a:buChar char="•"/>
              <a:defRPr sz="1125" kern="1200">
                <a:solidFill>
                  <a:srgbClr val="002060"/>
                </a:solidFill>
                <a:latin typeface="Arial" panose="020B0604020202020204" pitchFamily="34" charset="0"/>
                <a:ea typeface="+mn-ea"/>
                <a:cs typeface="Arial" panose="020B0604020202020204" pitchFamily="34" charset="0"/>
              </a:defRPr>
            </a:lvl3pPr>
            <a:lvl4pPr marL="900113" indent="-128588" algn="l" rtl="0" eaLnBrk="1" fontAlgn="base" hangingPunct="1">
              <a:spcBef>
                <a:spcPct val="20000"/>
              </a:spcBef>
              <a:spcAft>
                <a:spcPct val="0"/>
              </a:spcAft>
              <a:buFont typeface="Arial" charset="0"/>
              <a:buChar char="–"/>
              <a:defRPr sz="1013" kern="1200">
                <a:solidFill>
                  <a:srgbClr val="002060"/>
                </a:solidFill>
                <a:latin typeface="Arial" panose="020B0604020202020204" pitchFamily="34" charset="0"/>
                <a:ea typeface="+mn-ea"/>
                <a:cs typeface="Arial" panose="020B0604020202020204" pitchFamily="34" charset="0"/>
              </a:defRPr>
            </a:lvl4pPr>
            <a:lvl5pPr marL="1157288" indent="-128588" algn="l" rtl="0" eaLnBrk="1" fontAlgn="base" hangingPunct="1">
              <a:spcBef>
                <a:spcPct val="20000"/>
              </a:spcBef>
              <a:spcAft>
                <a:spcPct val="0"/>
              </a:spcAft>
              <a:buFont typeface="Arial" charset="0"/>
              <a:buChar char="»"/>
              <a:defRPr sz="1013" kern="1200">
                <a:solidFill>
                  <a:srgbClr val="002060"/>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r>
              <a:rPr lang="en-US" dirty="0" smtClean="0">
                <a:solidFill>
                  <a:srgbClr val="FF0000"/>
                </a:solidFill>
              </a:rPr>
              <a:t>ROUTE FROM FOB TO </a:t>
            </a:r>
            <a:r>
              <a:rPr lang="en-US" dirty="0" err="1" smtClean="0">
                <a:solidFill>
                  <a:srgbClr val="FF0000"/>
                </a:solidFill>
              </a:rPr>
              <a:t>ENROUTE</a:t>
            </a:r>
            <a:r>
              <a:rPr lang="en-US" dirty="0" smtClean="0">
                <a:solidFill>
                  <a:srgbClr val="FF0000"/>
                </a:solidFill>
              </a:rPr>
              <a:t> </a:t>
            </a:r>
            <a:r>
              <a:rPr lang="en-US" dirty="0" err="1" smtClean="0">
                <a:solidFill>
                  <a:srgbClr val="FF0000"/>
                </a:solidFill>
              </a:rPr>
              <a:t>LZ</a:t>
            </a:r>
            <a:r>
              <a:rPr lang="en-US" dirty="0" smtClean="0">
                <a:solidFill>
                  <a:srgbClr val="FF0000"/>
                </a:solidFill>
              </a:rPr>
              <a:t>!!</a:t>
            </a:r>
          </a:p>
          <a:p>
            <a:endParaRPr lang="en-US" dirty="0" smtClean="0">
              <a:solidFill>
                <a:srgbClr val="FF0000"/>
              </a:solidFill>
            </a:endParaRPr>
          </a:p>
          <a:p>
            <a:r>
              <a:rPr lang="en-US" dirty="0" smtClean="0">
                <a:solidFill>
                  <a:srgbClr val="FF0000"/>
                </a:solidFill>
              </a:rPr>
              <a:t>Use snipping tool on </a:t>
            </a:r>
            <a:r>
              <a:rPr lang="en-US" dirty="0" err="1" smtClean="0">
                <a:solidFill>
                  <a:srgbClr val="FF0000"/>
                </a:solidFill>
              </a:rPr>
              <a:t>jmps</a:t>
            </a:r>
            <a:r>
              <a:rPr lang="en-US" dirty="0" smtClean="0">
                <a:solidFill>
                  <a:srgbClr val="FF0000"/>
                </a:solidFill>
              </a:rPr>
              <a:t> computers to capture route</a:t>
            </a:r>
          </a:p>
          <a:p>
            <a:endParaRPr lang="en-US" dirty="0" smtClean="0">
              <a:solidFill>
                <a:srgbClr val="FF0000"/>
              </a:solidFill>
            </a:endParaRPr>
          </a:p>
          <a:p>
            <a:r>
              <a:rPr lang="en-US" dirty="0" smtClean="0">
                <a:solidFill>
                  <a:srgbClr val="FF0000"/>
                </a:solidFill>
              </a:rPr>
              <a:t>Use </a:t>
            </a:r>
            <a:r>
              <a:rPr lang="en-US" dirty="0" err="1" smtClean="0">
                <a:solidFill>
                  <a:srgbClr val="FF0000"/>
                </a:solidFill>
              </a:rPr>
              <a:t>JOGAIR</a:t>
            </a:r>
            <a:r>
              <a:rPr lang="en-US" dirty="0" smtClean="0">
                <a:solidFill>
                  <a:srgbClr val="FF0000"/>
                </a:solidFill>
              </a:rPr>
              <a:t> 1:250k or sectional, whatever used when printing out route.</a:t>
            </a:r>
          </a:p>
          <a:p>
            <a:endParaRPr lang="en-US" dirty="0">
              <a:solidFill>
                <a:srgbClr val="FF0000"/>
              </a:solidFill>
            </a:endParaRPr>
          </a:p>
          <a:p>
            <a:r>
              <a:rPr lang="en-US" dirty="0">
                <a:solidFill>
                  <a:srgbClr val="FF0000"/>
                </a:solidFill>
              </a:rPr>
              <a:t>Ok to break it into multiple slides</a:t>
            </a:r>
          </a:p>
          <a:p>
            <a:endParaRPr lang="en-US" dirty="0">
              <a:solidFill>
                <a:srgbClr val="FF0000"/>
              </a:solidFill>
            </a:endParaRPr>
          </a:p>
        </p:txBody>
      </p:sp>
    </p:spTree>
    <p:extLst>
      <p:ext uri="{BB962C8B-B14F-4D97-AF65-F5344CB8AC3E}">
        <p14:creationId xmlns:p14="http://schemas.microsoft.com/office/powerpoint/2010/main" val="2443779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58D9-E6D0-4269-B95B-DC634000AED9}"/>
              </a:ext>
            </a:extLst>
          </p:cNvPr>
          <p:cNvSpPr>
            <a:spLocks noGrp="1"/>
          </p:cNvSpPr>
          <p:nvPr>
            <p:ph type="title"/>
          </p:nvPr>
        </p:nvSpPr>
        <p:spPr/>
        <p:txBody>
          <a:bodyPr/>
          <a:lstStyle/>
          <a:p>
            <a:r>
              <a:rPr lang="en-US" dirty="0"/>
              <a:t>TERMINAL AREA</a:t>
            </a:r>
          </a:p>
        </p:txBody>
      </p:sp>
      <p:sp>
        <p:nvSpPr>
          <p:cNvPr id="4" name="Content Placeholder 3">
            <a:extLst>
              <a:ext uri="{FF2B5EF4-FFF2-40B4-BE49-F238E27FC236}">
                <a16:creationId xmlns:a16="http://schemas.microsoft.com/office/drawing/2014/main" id="{A391C814-D483-433F-ADE3-BD07772BA9BA}"/>
              </a:ext>
            </a:extLst>
          </p:cNvPr>
          <p:cNvSpPr>
            <a:spLocks noGrp="1"/>
          </p:cNvSpPr>
          <p:nvPr>
            <p:ph sz="half" idx="2"/>
          </p:nvPr>
        </p:nvSpPr>
        <p:spPr/>
        <p:txBody>
          <a:bodyPr/>
          <a:lstStyle/>
          <a:p>
            <a:endParaRPr lang="en-US"/>
          </a:p>
        </p:txBody>
      </p:sp>
      <p:sp>
        <p:nvSpPr>
          <p:cNvPr id="5" name="Content Placeholder 2">
            <a:extLst>
              <a:ext uri="{FF2B5EF4-FFF2-40B4-BE49-F238E27FC236}">
                <a16:creationId xmlns:a16="http://schemas.microsoft.com/office/drawing/2014/main" id="{FB207250-0FBA-4995-BB0E-EE94C245C21F}"/>
              </a:ext>
            </a:extLst>
          </p:cNvPr>
          <p:cNvSpPr txBox="1">
            <a:spLocks/>
          </p:cNvSpPr>
          <p:nvPr/>
        </p:nvSpPr>
        <p:spPr bwMode="auto">
          <a:xfrm>
            <a:off x="609600" y="1752604"/>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2881" indent="-192881" algn="l" rtl="0" eaLnBrk="1" fontAlgn="base" hangingPunct="1">
              <a:spcBef>
                <a:spcPct val="20000"/>
              </a:spcBef>
              <a:spcAft>
                <a:spcPct val="0"/>
              </a:spcAft>
              <a:buFont typeface="Arial" charset="0"/>
              <a:buChar char="•"/>
              <a:defRPr sz="1575" kern="1200">
                <a:solidFill>
                  <a:srgbClr val="002060"/>
                </a:solidFill>
                <a:latin typeface="Arial" panose="020B0604020202020204" pitchFamily="34" charset="0"/>
                <a:ea typeface="+mn-ea"/>
                <a:cs typeface="Arial" panose="020B0604020202020204" pitchFamily="34" charset="0"/>
              </a:defRPr>
            </a:lvl1pPr>
            <a:lvl2pPr marL="417910" indent="-160735" algn="l" rtl="0" eaLnBrk="1" fontAlgn="base" hangingPunct="1">
              <a:spcBef>
                <a:spcPct val="20000"/>
              </a:spcBef>
              <a:spcAft>
                <a:spcPct val="0"/>
              </a:spcAft>
              <a:buFont typeface="Arial" charset="0"/>
              <a:buChar char="–"/>
              <a:defRPr sz="1350" kern="1200">
                <a:solidFill>
                  <a:srgbClr val="002060"/>
                </a:solidFill>
                <a:latin typeface="Arial" panose="020B0604020202020204" pitchFamily="34" charset="0"/>
                <a:ea typeface="+mn-ea"/>
                <a:cs typeface="Arial" panose="020B0604020202020204" pitchFamily="34" charset="0"/>
              </a:defRPr>
            </a:lvl2pPr>
            <a:lvl3pPr marL="642938" indent="-128588" algn="l" rtl="0" eaLnBrk="1" fontAlgn="base" hangingPunct="1">
              <a:spcBef>
                <a:spcPct val="20000"/>
              </a:spcBef>
              <a:spcAft>
                <a:spcPct val="0"/>
              </a:spcAft>
              <a:buFont typeface="Arial" charset="0"/>
              <a:buChar char="•"/>
              <a:defRPr sz="1125" kern="1200">
                <a:solidFill>
                  <a:srgbClr val="002060"/>
                </a:solidFill>
                <a:latin typeface="Arial" panose="020B0604020202020204" pitchFamily="34" charset="0"/>
                <a:ea typeface="+mn-ea"/>
                <a:cs typeface="Arial" panose="020B0604020202020204" pitchFamily="34" charset="0"/>
              </a:defRPr>
            </a:lvl3pPr>
            <a:lvl4pPr marL="900113" indent="-128588" algn="l" rtl="0" eaLnBrk="1" fontAlgn="base" hangingPunct="1">
              <a:spcBef>
                <a:spcPct val="20000"/>
              </a:spcBef>
              <a:spcAft>
                <a:spcPct val="0"/>
              </a:spcAft>
              <a:buFont typeface="Arial" charset="0"/>
              <a:buChar char="–"/>
              <a:defRPr sz="1013" kern="1200">
                <a:solidFill>
                  <a:srgbClr val="002060"/>
                </a:solidFill>
                <a:latin typeface="Arial" panose="020B0604020202020204" pitchFamily="34" charset="0"/>
                <a:ea typeface="+mn-ea"/>
                <a:cs typeface="Arial" panose="020B0604020202020204" pitchFamily="34" charset="0"/>
              </a:defRPr>
            </a:lvl4pPr>
            <a:lvl5pPr marL="1157288" indent="-128588" algn="l" rtl="0" eaLnBrk="1" fontAlgn="base" hangingPunct="1">
              <a:spcBef>
                <a:spcPct val="20000"/>
              </a:spcBef>
              <a:spcAft>
                <a:spcPct val="0"/>
              </a:spcAft>
              <a:buFont typeface="Arial" charset="0"/>
              <a:buChar char="»"/>
              <a:defRPr sz="1013" kern="1200">
                <a:solidFill>
                  <a:srgbClr val="002060"/>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r>
              <a:rPr lang="en-US" dirty="0" smtClean="0">
                <a:solidFill>
                  <a:srgbClr val="FF0000"/>
                </a:solidFill>
              </a:rPr>
              <a:t>Drop a picture of your 2</a:t>
            </a:r>
            <a:r>
              <a:rPr lang="en-US" baseline="30000" dirty="0" smtClean="0">
                <a:solidFill>
                  <a:srgbClr val="FF0000"/>
                </a:solidFill>
              </a:rPr>
              <a:t>nd</a:t>
            </a:r>
            <a:r>
              <a:rPr lang="en-US" dirty="0" smtClean="0">
                <a:solidFill>
                  <a:srgbClr val="FF0000"/>
                </a:solidFill>
              </a:rPr>
              <a:t> </a:t>
            </a:r>
            <a:r>
              <a:rPr lang="en-US" dirty="0" err="1" smtClean="0">
                <a:solidFill>
                  <a:srgbClr val="FF0000"/>
                </a:solidFill>
              </a:rPr>
              <a:t>LZ</a:t>
            </a:r>
            <a:r>
              <a:rPr lang="en-US" dirty="0" smtClean="0">
                <a:solidFill>
                  <a:srgbClr val="FF0000"/>
                </a:solidFill>
              </a:rPr>
              <a:t> here from the </a:t>
            </a:r>
            <a:r>
              <a:rPr lang="en-US" dirty="0" err="1" smtClean="0">
                <a:solidFill>
                  <a:srgbClr val="FF0000"/>
                </a:solidFill>
              </a:rPr>
              <a:t>LZ</a:t>
            </a:r>
            <a:r>
              <a:rPr lang="en-US" dirty="0" smtClean="0">
                <a:solidFill>
                  <a:srgbClr val="FF0000"/>
                </a:solidFill>
              </a:rPr>
              <a:t> diagram </a:t>
            </a:r>
            <a:r>
              <a:rPr lang="en-US" dirty="0" err="1" smtClean="0">
                <a:solidFill>
                  <a:srgbClr val="FF0000"/>
                </a:solidFill>
              </a:rPr>
              <a:t>PPT</a:t>
            </a:r>
            <a:r>
              <a:rPr lang="en-US" dirty="0" smtClean="0">
                <a:solidFill>
                  <a:srgbClr val="FF0000"/>
                </a:solidFill>
              </a:rPr>
              <a:t>!</a:t>
            </a:r>
          </a:p>
          <a:p>
            <a:endParaRPr lang="en-US" dirty="0" smtClean="0">
              <a:solidFill>
                <a:srgbClr val="FF0000"/>
              </a:solidFill>
            </a:endParaRPr>
          </a:p>
          <a:p>
            <a:r>
              <a:rPr lang="en-US" dirty="0" smtClean="0">
                <a:solidFill>
                  <a:srgbClr val="FF0000"/>
                </a:solidFill>
              </a:rPr>
              <a:t>MAKE SURE TO UPDATE THE INFORMATION </a:t>
            </a:r>
          </a:p>
          <a:p>
            <a:pPr lvl="1"/>
            <a:r>
              <a:rPr lang="en-US" dirty="0" smtClean="0">
                <a:solidFill>
                  <a:srgbClr val="FF0000"/>
                </a:solidFill>
              </a:rPr>
              <a:t>Refer to slide 1 on the LZ diagram PPT</a:t>
            </a:r>
            <a:endParaRPr lang="en-US" dirty="0">
              <a:solidFill>
                <a:srgbClr val="FF0000"/>
              </a:solidFill>
            </a:endParaRPr>
          </a:p>
        </p:txBody>
      </p:sp>
    </p:spTree>
    <p:extLst>
      <p:ext uri="{BB962C8B-B14F-4D97-AF65-F5344CB8AC3E}">
        <p14:creationId xmlns:p14="http://schemas.microsoft.com/office/powerpoint/2010/main" val="388569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3154-F94D-487B-85BA-ED8928BAF050}"/>
              </a:ext>
            </a:extLst>
          </p:cNvPr>
          <p:cNvSpPr>
            <a:spLocks noGrp="1"/>
          </p:cNvSpPr>
          <p:nvPr>
            <p:ph type="title"/>
          </p:nvPr>
        </p:nvSpPr>
        <p:spPr/>
        <p:txBody>
          <a:bodyPr/>
          <a:lstStyle/>
          <a:p>
            <a:r>
              <a:rPr lang="en-US" dirty="0"/>
              <a:t>ROUTE</a:t>
            </a:r>
          </a:p>
        </p:txBody>
      </p:sp>
      <p:sp>
        <p:nvSpPr>
          <p:cNvPr id="4" name="Content Placeholder 3">
            <a:extLst>
              <a:ext uri="{FF2B5EF4-FFF2-40B4-BE49-F238E27FC236}">
                <a16:creationId xmlns:a16="http://schemas.microsoft.com/office/drawing/2014/main" id="{26408E00-365C-4397-8F39-EA01B13FEA64}"/>
              </a:ext>
            </a:extLst>
          </p:cNvPr>
          <p:cNvSpPr>
            <a:spLocks noGrp="1"/>
          </p:cNvSpPr>
          <p:nvPr>
            <p:ph sz="half" idx="2"/>
          </p:nvPr>
        </p:nvSpPr>
        <p:spPr/>
        <p:txBody>
          <a:bodyPr/>
          <a:lstStyle/>
          <a:p>
            <a:endParaRPr lang="en-US"/>
          </a:p>
        </p:txBody>
      </p:sp>
      <p:sp>
        <p:nvSpPr>
          <p:cNvPr id="6" name="Content Placeholder 2">
            <a:extLst>
              <a:ext uri="{FF2B5EF4-FFF2-40B4-BE49-F238E27FC236}">
                <a16:creationId xmlns:a16="http://schemas.microsoft.com/office/drawing/2014/main" id="{B6648585-5338-415B-A13D-20A12B52A984}"/>
              </a:ext>
            </a:extLst>
          </p:cNvPr>
          <p:cNvSpPr txBox="1">
            <a:spLocks/>
          </p:cNvSpPr>
          <p:nvPr/>
        </p:nvSpPr>
        <p:spPr bwMode="auto">
          <a:xfrm>
            <a:off x="609600" y="1752604"/>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2881" indent="-192881" algn="l" rtl="0" eaLnBrk="1" fontAlgn="base" hangingPunct="1">
              <a:spcBef>
                <a:spcPct val="20000"/>
              </a:spcBef>
              <a:spcAft>
                <a:spcPct val="0"/>
              </a:spcAft>
              <a:buFont typeface="Arial" charset="0"/>
              <a:buChar char="•"/>
              <a:defRPr sz="1575" kern="1200">
                <a:solidFill>
                  <a:srgbClr val="002060"/>
                </a:solidFill>
                <a:latin typeface="Arial" panose="020B0604020202020204" pitchFamily="34" charset="0"/>
                <a:ea typeface="+mn-ea"/>
                <a:cs typeface="Arial" panose="020B0604020202020204" pitchFamily="34" charset="0"/>
              </a:defRPr>
            </a:lvl1pPr>
            <a:lvl2pPr marL="417910" indent="-160735" algn="l" rtl="0" eaLnBrk="1" fontAlgn="base" hangingPunct="1">
              <a:spcBef>
                <a:spcPct val="20000"/>
              </a:spcBef>
              <a:spcAft>
                <a:spcPct val="0"/>
              </a:spcAft>
              <a:buFont typeface="Arial" charset="0"/>
              <a:buChar char="–"/>
              <a:defRPr sz="1350" kern="1200">
                <a:solidFill>
                  <a:srgbClr val="002060"/>
                </a:solidFill>
                <a:latin typeface="Arial" panose="020B0604020202020204" pitchFamily="34" charset="0"/>
                <a:ea typeface="+mn-ea"/>
                <a:cs typeface="Arial" panose="020B0604020202020204" pitchFamily="34" charset="0"/>
              </a:defRPr>
            </a:lvl2pPr>
            <a:lvl3pPr marL="642938" indent="-128588" algn="l" rtl="0" eaLnBrk="1" fontAlgn="base" hangingPunct="1">
              <a:spcBef>
                <a:spcPct val="20000"/>
              </a:spcBef>
              <a:spcAft>
                <a:spcPct val="0"/>
              </a:spcAft>
              <a:buFont typeface="Arial" charset="0"/>
              <a:buChar char="•"/>
              <a:defRPr sz="1125" kern="1200">
                <a:solidFill>
                  <a:srgbClr val="002060"/>
                </a:solidFill>
                <a:latin typeface="Arial" panose="020B0604020202020204" pitchFamily="34" charset="0"/>
                <a:ea typeface="+mn-ea"/>
                <a:cs typeface="Arial" panose="020B0604020202020204" pitchFamily="34" charset="0"/>
              </a:defRPr>
            </a:lvl3pPr>
            <a:lvl4pPr marL="900113" indent="-128588" algn="l" rtl="0" eaLnBrk="1" fontAlgn="base" hangingPunct="1">
              <a:spcBef>
                <a:spcPct val="20000"/>
              </a:spcBef>
              <a:spcAft>
                <a:spcPct val="0"/>
              </a:spcAft>
              <a:buFont typeface="Arial" charset="0"/>
              <a:buChar char="–"/>
              <a:defRPr sz="1013" kern="1200">
                <a:solidFill>
                  <a:srgbClr val="002060"/>
                </a:solidFill>
                <a:latin typeface="Arial" panose="020B0604020202020204" pitchFamily="34" charset="0"/>
                <a:ea typeface="+mn-ea"/>
                <a:cs typeface="Arial" panose="020B0604020202020204" pitchFamily="34" charset="0"/>
              </a:defRPr>
            </a:lvl4pPr>
            <a:lvl5pPr marL="1157288" indent="-128588" algn="l" rtl="0" eaLnBrk="1" fontAlgn="base" hangingPunct="1">
              <a:spcBef>
                <a:spcPct val="20000"/>
              </a:spcBef>
              <a:spcAft>
                <a:spcPct val="0"/>
              </a:spcAft>
              <a:buFont typeface="Arial" charset="0"/>
              <a:buChar char="»"/>
              <a:defRPr sz="1013" kern="1200">
                <a:solidFill>
                  <a:srgbClr val="002060"/>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r>
              <a:rPr lang="en-US" dirty="0" smtClean="0">
                <a:solidFill>
                  <a:srgbClr val="FF0000"/>
                </a:solidFill>
              </a:rPr>
              <a:t>ROUTE FROM 2</a:t>
            </a:r>
            <a:r>
              <a:rPr lang="en-US" baseline="30000" dirty="0" smtClean="0">
                <a:solidFill>
                  <a:srgbClr val="FF0000"/>
                </a:solidFill>
              </a:rPr>
              <a:t>nd</a:t>
            </a:r>
            <a:r>
              <a:rPr lang="en-US" dirty="0" smtClean="0">
                <a:solidFill>
                  <a:srgbClr val="FF0000"/>
                </a:solidFill>
              </a:rPr>
              <a:t> </a:t>
            </a:r>
            <a:r>
              <a:rPr lang="en-US" dirty="0" err="1" smtClean="0">
                <a:solidFill>
                  <a:srgbClr val="FF0000"/>
                </a:solidFill>
              </a:rPr>
              <a:t>ENROUTE</a:t>
            </a:r>
            <a:r>
              <a:rPr lang="en-US" dirty="0" smtClean="0">
                <a:solidFill>
                  <a:srgbClr val="FF0000"/>
                </a:solidFill>
              </a:rPr>
              <a:t> </a:t>
            </a:r>
            <a:r>
              <a:rPr lang="en-US" dirty="0" err="1" smtClean="0">
                <a:solidFill>
                  <a:srgbClr val="FF0000"/>
                </a:solidFill>
              </a:rPr>
              <a:t>LZ</a:t>
            </a:r>
            <a:r>
              <a:rPr lang="en-US" dirty="0" smtClean="0">
                <a:solidFill>
                  <a:srgbClr val="FF0000"/>
                </a:solidFill>
              </a:rPr>
              <a:t> to </a:t>
            </a:r>
            <a:r>
              <a:rPr lang="en-US" dirty="0" err="1" smtClean="0">
                <a:solidFill>
                  <a:srgbClr val="FF0000"/>
                </a:solidFill>
              </a:rPr>
              <a:t>NDZ</a:t>
            </a:r>
            <a:r>
              <a:rPr lang="en-US" dirty="0" smtClean="0">
                <a:solidFill>
                  <a:srgbClr val="FF0000"/>
                </a:solidFill>
              </a:rPr>
              <a:t>!!</a:t>
            </a:r>
          </a:p>
          <a:p>
            <a:endParaRPr lang="en-US" dirty="0" smtClean="0">
              <a:solidFill>
                <a:srgbClr val="FF0000"/>
              </a:solidFill>
            </a:endParaRPr>
          </a:p>
          <a:p>
            <a:r>
              <a:rPr lang="en-US" dirty="0" smtClean="0">
                <a:solidFill>
                  <a:srgbClr val="FF0000"/>
                </a:solidFill>
              </a:rPr>
              <a:t>Use snipping tool on </a:t>
            </a:r>
            <a:r>
              <a:rPr lang="en-US" dirty="0" err="1" smtClean="0">
                <a:solidFill>
                  <a:srgbClr val="FF0000"/>
                </a:solidFill>
              </a:rPr>
              <a:t>jmps</a:t>
            </a:r>
            <a:r>
              <a:rPr lang="en-US" dirty="0" smtClean="0">
                <a:solidFill>
                  <a:srgbClr val="FF0000"/>
                </a:solidFill>
              </a:rPr>
              <a:t> computers to capture route</a:t>
            </a:r>
          </a:p>
          <a:p>
            <a:endParaRPr lang="en-US" dirty="0" smtClean="0">
              <a:solidFill>
                <a:srgbClr val="FF0000"/>
              </a:solidFill>
            </a:endParaRPr>
          </a:p>
          <a:p>
            <a:r>
              <a:rPr lang="en-US" dirty="0" smtClean="0">
                <a:solidFill>
                  <a:srgbClr val="FF0000"/>
                </a:solidFill>
              </a:rPr>
              <a:t>Use </a:t>
            </a:r>
            <a:r>
              <a:rPr lang="en-US" dirty="0" err="1" smtClean="0">
                <a:solidFill>
                  <a:srgbClr val="FF0000"/>
                </a:solidFill>
              </a:rPr>
              <a:t>JOGAIR</a:t>
            </a:r>
            <a:r>
              <a:rPr lang="en-US" dirty="0" smtClean="0">
                <a:solidFill>
                  <a:srgbClr val="FF0000"/>
                </a:solidFill>
              </a:rPr>
              <a:t> 1:250k or sectional, whatever used when printing out route.</a:t>
            </a:r>
          </a:p>
          <a:p>
            <a:endParaRPr lang="en-US" dirty="0">
              <a:solidFill>
                <a:srgbClr val="FF0000"/>
              </a:solidFill>
            </a:endParaRPr>
          </a:p>
          <a:p>
            <a:r>
              <a:rPr lang="en-US" dirty="0">
                <a:solidFill>
                  <a:srgbClr val="FF0000"/>
                </a:solidFill>
              </a:rPr>
              <a:t>Ok to break it into multiple slides</a:t>
            </a:r>
          </a:p>
          <a:p>
            <a:endParaRPr lang="en-US" dirty="0">
              <a:solidFill>
                <a:srgbClr val="FF0000"/>
              </a:solidFill>
            </a:endParaRPr>
          </a:p>
        </p:txBody>
      </p:sp>
    </p:spTree>
    <p:extLst>
      <p:ext uri="{BB962C8B-B14F-4D97-AF65-F5344CB8AC3E}">
        <p14:creationId xmlns:p14="http://schemas.microsoft.com/office/powerpoint/2010/main" val="292513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srcRect l="22039" t="17723" r="30461" b="14129"/>
          <a:stretch/>
        </p:blipFill>
        <p:spPr>
          <a:xfrm>
            <a:off x="0" y="0"/>
            <a:ext cx="9131118" cy="6858000"/>
          </a:xfrm>
          <a:prstGeom prst="rect">
            <a:avLst/>
          </a:prstGeom>
        </p:spPr>
      </p:pic>
      <p:grpSp>
        <p:nvGrpSpPr>
          <p:cNvPr id="24" name="Group 23"/>
          <p:cNvGrpSpPr/>
          <p:nvPr/>
        </p:nvGrpSpPr>
        <p:grpSpPr>
          <a:xfrm>
            <a:off x="7766958" y="713555"/>
            <a:ext cx="1377042" cy="1146779"/>
            <a:chOff x="-2819400" y="166108"/>
            <a:chExt cx="1377042" cy="1146779"/>
          </a:xfrm>
        </p:grpSpPr>
        <p:sp>
          <p:nvSpPr>
            <p:cNvPr id="25" name="Rectangle 24"/>
            <p:cNvSpPr/>
            <p:nvPr/>
          </p:nvSpPr>
          <p:spPr>
            <a:xfrm>
              <a:off x="-2734628" y="188852"/>
              <a:ext cx="1247775" cy="1124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6" name="Group 25"/>
            <p:cNvGrpSpPr/>
            <p:nvPr/>
          </p:nvGrpSpPr>
          <p:grpSpPr>
            <a:xfrm>
              <a:off x="-2819400" y="166108"/>
              <a:ext cx="1377042" cy="1051298"/>
              <a:chOff x="-1508760" y="313191"/>
              <a:chExt cx="1377042" cy="1292903"/>
            </a:xfrm>
            <a:noFill/>
          </p:grpSpPr>
          <p:grpSp>
            <p:nvGrpSpPr>
              <p:cNvPr id="28" name="Group 27"/>
              <p:cNvGrpSpPr/>
              <p:nvPr/>
            </p:nvGrpSpPr>
            <p:grpSpPr>
              <a:xfrm>
                <a:off x="-1219200" y="313191"/>
                <a:ext cx="838200" cy="1102268"/>
                <a:chOff x="-1219200" y="313191"/>
                <a:chExt cx="838200" cy="1102268"/>
              </a:xfrm>
              <a:grpFill/>
            </p:grpSpPr>
            <p:sp>
              <p:nvSpPr>
                <p:cNvPr id="40" name="Oval 39"/>
                <p:cNvSpPr/>
                <p:nvPr/>
              </p:nvSpPr>
              <p:spPr>
                <a:xfrm>
                  <a:off x="-1219200" y="554090"/>
                  <a:ext cx="838200" cy="8613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41" name="Straight Connector 40"/>
                <p:cNvCxnSpPr>
                  <a:stCxn id="40" idx="0"/>
                </p:cNvCxnSpPr>
                <p:nvPr/>
              </p:nvCxnSpPr>
              <p:spPr>
                <a:xfrm flipV="1">
                  <a:off x="-800100" y="313191"/>
                  <a:ext cx="0" cy="240899"/>
                </a:xfrm>
                <a:prstGeom prst="line">
                  <a:avLst/>
                </a:prstGeom>
                <a:grpFill/>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a:stCxn id="40" idx="0"/>
                <a:endCxn id="40" idx="4"/>
              </p:cNvCxnSpPr>
              <p:nvPr/>
            </p:nvCxnSpPr>
            <p:spPr>
              <a:xfrm>
                <a:off x="-800100" y="554090"/>
                <a:ext cx="0" cy="86136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0" idx="2"/>
                <a:endCxn id="40" idx="6"/>
              </p:cNvCxnSpPr>
              <p:nvPr/>
            </p:nvCxnSpPr>
            <p:spPr>
              <a:xfrm>
                <a:off x="-1219200" y="984775"/>
                <a:ext cx="8382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0" idx="3"/>
                <a:endCxn id="40" idx="7"/>
              </p:cNvCxnSpPr>
              <p:nvPr/>
            </p:nvCxnSpPr>
            <p:spPr>
              <a:xfrm flipV="1">
                <a:off x="-1096448" y="680235"/>
                <a:ext cx="592696" cy="6090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0" idx="5"/>
                <a:endCxn id="40" idx="1"/>
              </p:cNvCxnSpPr>
              <p:nvPr/>
            </p:nvCxnSpPr>
            <p:spPr>
              <a:xfrm flipH="1" flipV="1">
                <a:off x="-1096448" y="680235"/>
                <a:ext cx="592696" cy="6090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7850" y="527050"/>
                <a:ext cx="300082" cy="215444"/>
              </a:xfrm>
              <a:prstGeom prst="rect">
                <a:avLst/>
              </a:prstGeom>
              <a:grpFill/>
            </p:spPr>
            <p:txBody>
              <a:bodyPr wrap="none">
                <a:spAutoFit/>
              </a:bodyPr>
              <a:lstStyle/>
              <a:p>
                <a:pPr>
                  <a:defRPr/>
                </a:pPr>
                <a:r>
                  <a:rPr lang="en-US" sz="800" dirty="0">
                    <a:solidFill>
                      <a:srgbClr val="000000"/>
                    </a:solidFill>
                    <a:latin typeface="Arial"/>
                  </a:rPr>
                  <a:t>45</a:t>
                </a:r>
              </a:p>
            </p:txBody>
          </p:sp>
          <p:sp>
            <p:nvSpPr>
              <p:cNvPr id="34" name="TextBox 33"/>
              <p:cNvSpPr txBox="1"/>
              <p:nvPr/>
            </p:nvSpPr>
            <p:spPr>
              <a:xfrm>
                <a:off x="-431800" y="869950"/>
                <a:ext cx="300082" cy="215444"/>
              </a:xfrm>
              <a:prstGeom prst="rect">
                <a:avLst/>
              </a:prstGeom>
              <a:grpFill/>
            </p:spPr>
            <p:txBody>
              <a:bodyPr wrap="none">
                <a:spAutoFit/>
              </a:bodyPr>
              <a:lstStyle/>
              <a:p>
                <a:pPr>
                  <a:defRPr/>
                </a:pPr>
                <a:r>
                  <a:rPr lang="en-US" sz="800" dirty="0">
                    <a:solidFill>
                      <a:srgbClr val="000000"/>
                    </a:solidFill>
                    <a:latin typeface="Arial"/>
                  </a:rPr>
                  <a:t>90</a:t>
                </a:r>
              </a:p>
            </p:txBody>
          </p:sp>
          <p:sp>
            <p:nvSpPr>
              <p:cNvPr id="35" name="TextBox 34"/>
              <p:cNvSpPr txBox="1"/>
              <p:nvPr/>
            </p:nvSpPr>
            <p:spPr>
              <a:xfrm>
                <a:off x="-577850" y="1232356"/>
                <a:ext cx="357790" cy="215444"/>
              </a:xfrm>
              <a:prstGeom prst="rect">
                <a:avLst/>
              </a:prstGeom>
              <a:grpFill/>
            </p:spPr>
            <p:txBody>
              <a:bodyPr wrap="none">
                <a:spAutoFit/>
              </a:bodyPr>
              <a:lstStyle/>
              <a:p>
                <a:pPr>
                  <a:defRPr/>
                </a:pPr>
                <a:r>
                  <a:rPr lang="en-US" sz="800" dirty="0">
                    <a:solidFill>
                      <a:srgbClr val="000000"/>
                    </a:solidFill>
                    <a:latin typeface="Arial"/>
                  </a:rPr>
                  <a:t>135</a:t>
                </a:r>
              </a:p>
            </p:txBody>
          </p:sp>
          <p:sp>
            <p:nvSpPr>
              <p:cNvPr id="36" name="TextBox 35"/>
              <p:cNvSpPr txBox="1"/>
              <p:nvPr/>
            </p:nvSpPr>
            <p:spPr>
              <a:xfrm>
                <a:off x="-980090" y="1390650"/>
                <a:ext cx="357790" cy="215444"/>
              </a:xfrm>
              <a:prstGeom prst="rect">
                <a:avLst/>
              </a:prstGeom>
              <a:grpFill/>
            </p:spPr>
            <p:txBody>
              <a:bodyPr wrap="none">
                <a:spAutoFit/>
              </a:bodyPr>
              <a:lstStyle/>
              <a:p>
                <a:pPr>
                  <a:defRPr/>
                </a:pPr>
                <a:r>
                  <a:rPr lang="en-US" sz="800" dirty="0">
                    <a:solidFill>
                      <a:srgbClr val="000000"/>
                    </a:solidFill>
                    <a:latin typeface="Arial"/>
                  </a:rPr>
                  <a:t>180</a:t>
                </a:r>
              </a:p>
            </p:txBody>
          </p:sp>
          <p:sp>
            <p:nvSpPr>
              <p:cNvPr id="37" name="TextBox 36"/>
              <p:cNvSpPr txBox="1"/>
              <p:nvPr/>
            </p:nvSpPr>
            <p:spPr>
              <a:xfrm>
                <a:off x="-1369630" y="1250950"/>
                <a:ext cx="357790" cy="215444"/>
              </a:xfrm>
              <a:prstGeom prst="rect">
                <a:avLst/>
              </a:prstGeom>
              <a:grpFill/>
            </p:spPr>
            <p:txBody>
              <a:bodyPr wrap="none">
                <a:spAutoFit/>
              </a:bodyPr>
              <a:lstStyle/>
              <a:p>
                <a:pPr>
                  <a:defRPr/>
                </a:pPr>
                <a:r>
                  <a:rPr lang="en-US" sz="800" dirty="0">
                    <a:solidFill>
                      <a:srgbClr val="000000"/>
                    </a:solidFill>
                    <a:latin typeface="Arial"/>
                  </a:rPr>
                  <a:t>225</a:t>
                </a:r>
              </a:p>
            </p:txBody>
          </p:sp>
          <p:sp>
            <p:nvSpPr>
              <p:cNvPr id="38" name="TextBox 37"/>
              <p:cNvSpPr txBox="1"/>
              <p:nvPr/>
            </p:nvSpPr>
            <p:spPr>
              <a:xfrm>
                <a:off x="-1508760" y="879187"/>
                <a:ext cx="357790" cy="215444"/>
              </a:xfrm>
              <a:prstGeom prst="rect">
                <a:avLst/>
              </a:prstGeom>
              <a:grpFill/>
            </p:spPr>
            <p:txBody>
              <a:bodyPr wrap="none">
                <a:spAutoFit/>
              </a:bodyPr>
              <a:lstStyle/>
              <a:p>
                <a:pPr>
                  <a:defRPr/>
                </a:pPr>
                <a:r>
                  <a:rPr lang="en-US" sz="800" dirty="0">
                    <a:solidFill>
                      <a:srgbClr val="000000"/>
                    </a:solidFill>
                    <a:latin typeface="Arial"/>
                  </a:rPr>
                  <a:t>270</a:t>
                </a:r>
              </a:p>
            </p:txBody>
          </p:sp>
          <p:sp>
            <p:nvSpPr>
              <p:cNvPr id="39" name="TextBox 38"/>
              <p:cNvSpPr txBox="1"/>
              <p:nvPr/>
            </p:nvSpPr>
            <p:spPr>
              <a:xfrm>
                <a:off x="-1375235" y="501264"/>
                <a:ext cx="357790" cy="215444"/>
              </a:xfrm>
              <a:prstGeom prst="rect">
                <a:avLst/>
              </a:prstGeom>
              <a:grpFill/>
            </p:spPr>
            <p:txBody>
              <a:bodyPr wrap="none">
                <a:spAutoFit/>
              </a:bodyPr>
              <a:lstStyle/>
              <a:p>
                <a:pPr>
                  <a:defRPr/>
                </a:pPr>
                <a:r>
                  <a:rPr lang="en-US" sz="800" dirty="0">
                    <a:solidFill>
                      <a:srgbClr val="000000"/>
                    </a:solidFill>
                    <a:latin typeface="Arial"/>
                  </a:rPr>
                  <a:t>315</a:t>
                </a:r>
              </a:p>
            </p:txBody>
          </p:sp>
        </p:grpSp>
        <p:sp>
          <p:nvSpPr>
            <p:cNvPr id="27" name="TextBox 43"/>
            <p:cNvSpPr txBox="1">
              <a:spLocks noChangeArrowheads="1"/>
            </p:cNvSpPr>
            <p:nvPr/>
          </p:nvSpPr>
          <p:spPr bwMode="auto">
            <a:xfrm>
              <a:off x="-2398966" y="1143610"/>
              <a:ext cx="6078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500" dirty="0">
                  <a:solidFill>
                    <a:srgbClr val="000000"/>
                  </a:solidFill>
                </a:rPr>
                <a:t>MAG VAR -</a:t>
              </a:r>
              <a:r>
                <a:rPr lang="en-US" altLang="en-US" sz="500" dirty="0" smtClean="0">
                  <a:solidFill>
                    <a:srgbClr val="000000"/>
                  </a:solidFill>
                </a:rPr>
                <a:t>2.0</a:t>
              </a:r>
              <a:endParaRPr lang="en-US" altLang="en-US" sz="500" dirty="0">
                <a:solidFill>
                  <a:srgbClr val="000000"/>
                </a:solidFill>
              </a:endParaRPr>
            </a:p>
          </p:txBody>
        </p:sp>
      </p:grpSp>
      <p:sp>
        <p:nvSpPr>
          <p:cNvPr id="63" name="Text Box 10"/>
          <p:cNvSpPr txBox="1">
            <a:spLocks noChangeArrowheads="1"/>
          </p:cNvSpPr>
          <p:nvPr/>
        </p:nvSpPr>
        <p:spPr bwMode="auto">
          <a:xfrm>
            <a:off x="4039523" y="6082209"/>
            <a:ext cx="1219200" cy="469359"/>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Calibri" pitchFamily="34" charset="0"/>
              </a:rPr>
              <a:t>INGRESS </a:t>
            </a:r>
            <a:r>
              <a:rPr lang="en-US" altLang="en-US" sz="1400" b="1" kern="0" noProof="0" dirty="0" smtClean="0">
                <a:solidFill>
                  <a:srgbClr val="000000"/>
                </a:solidFill>
                <a:latin typeface="Calibri" pitchFamily="34" charset="0"/>
              </a:rPr>
              <a:t>051</a:t>
            </a:r>
            <a:r>
              <a:rPr kumimoji="0" lang="en-US" altLang="en-US" sz="1400" b="1" i="0" u="none" strike="noStrike" kern="0" cap="none" spc="0" normalizeH="0" baseline="0" noProof="0" dirty="0" smtClean="0">
                <a:ln>
                  <a:noFill/>
                </a:ln>
                <a:solidFill>
                  <a:srgbClr val="000000"/>
                </a:solidFill>
                <a:effectLst/>
                <a:uLnTx/>
                <a:uFillTx/>
                <a:latin typeface="Calibri"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050" b="1" kern="0" dirty="0" smtClean="0">
                <a:solidFill>
                  <a:srgbClr val="000000"/>
                </a:solidFill>
                <a:latin typeface="Calibri" pitchFamily="34" charset="0"/>
              </a:rPr>
              <a:t>FROM IGOR</a:t>
            </a:r>
            <a:endParaRPr kumimoji="0" lang="en-US" altLang="en-US" sz="1050" b="1" i="0" u="none" strike="noStrike" kern="0" cap="none" spc="0" normalizeH="0" baseline="0" noProof="0" dirty="0" smtClean="0">
              <a:ln>
                <a:noFill/>
              </a:ln>
              <a:solidFill>
                <a:srgbClr val="000000"/>
              </a:solidFill>
              <a:effectLst/>
              <a:uLnTx/>
              <a:uFillTx/>
              <a:latin typeface="Calibri" pitchFamily="34" charset="0"/>
            </a:endParaRPr>
          </a:p>
        </p:txBody>
      </p:sp>
      <p:grpSp>
        <p:nvGrpSpPr>
          <p:cNvPr id="70" name="Group 173"/>
          <p:cNvGrpSpPr>
            <a:grpSpLocks noChangeAspect="1"/>
          </p:cNvGrpSpPr>
          <p:nvPr/>
        </p:nvGrpSpPr>
        <p:grpSpPr bwMode="auto">
          <a:xfrm rot="2435787">
            <a:off x="3555819" y="5502187"/>
            <a:ext cx="399982" cy="1239249"/>
            <a:chOff x="4048" y="213"/>
            <a:chExt cx="519" cy="1608"/>
          </a:xfrm>
          <a:solidFill>
            <a:srgbClr val="00B050"/>
          </a:solidFill>
        </p:grpSpPr>
        <p:sp>
          <p:nvSpPr>
            <p:cNvPr id="71" name="Freeform 24"/>
            <p:cNvSpPr>
              <a:spLocks/>
            </p:cNvSpPr>
            <p:nvPr/>
          </p:nvSpPr>
          <p:spPr bwMode="auto">
            <a:xfrm>
              <a:off x="4048" y="213"/>
              <a:ext cx="519" cy="310"/>
            </a:xfrm>
            <a:custGeom>
              <a:avLst/>
              <a:gdLst>
                <a:gd name="T0" fmla="*/ 0 w 519"/>
                <a:gd name="T1" fmla="*/ 297 h 310"/>
                <a:gd name="T2" fmla="*/ 256 w 519"/>
                <a:gd name="T3" fmla="*/ 0 h 310"/>
                <a:gd name="T4" fmla="*/ 518 w 519"/>
                <a:gd name="T5" fmla="*/ 309 h 310"/>
                <a:gd name="T6" fmla="*/ 0 60000 65536"/>
                <a:gd name="T7" fmla="*/ 0 60000 65536"/>
                <a:gd name="T8" fmla="*/ 0 60000 65536"/>
              </a:gdLst>
              <a:ahLst/>
              <a:cxnLst>
                <a:cxn ang="T6">
                  <a:pos x="T0" y="T1"/>
                </a:cxn>
                <a:cxn ang="T7">
                  <a:pos x="T2" y="T3"/>
                </a:cxn>
                <a:cxn ang="T8">
                  <a:pos x="T4" y="T5"/>
                </a:cxn>
              </a:cxnLst>
              <a:rect l="0" t="0" r="r" b="b"/>
              <a:pathLst>
                <a:path w="519" h="310">
                  <a:moveTo>
                    <a:pt x="0" y="297"/>
                  </a:moveTo>
                  <a:lnTo>
                    <a:pt x="256" y="0"/>
                  </a:lnTo>
                  <a:lnTo>
                    <a:pt x="518" y="309"/>
                  </a:lnTo>
                </a:path>
              </a:pathLst>
            </a:custGeom>
            <a:grpFill/>
            <a:ln w="47386"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2" name="Line 25"/>
            <p:cNvSpPr>
              <a:spLocks noChangeShapeType="1"/>
            </p:cNvSpPr>
            <p:nvPr/>
          </p:nvSpPr>
          <p:spPr bwMode="auto">
            <a:xfrm>
              <a:off x="4052" y="517"/>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3" name="Line 26"/>
            <p:cNvSpPr>
              <a:spLocks noChangeShapeType="1"/>
            </p:cNvSpPr>
            <p:nvPr/>
          </p:nvSpPr>
          <p:spPr bwMode="auto">
            <a:xfrm>
              <a:off x="4421" y="521"/>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4" name="Line 27"/>
            <p:cNvSpPr>
              <a:spLocks noChangeShapeType="1"/>
            </p:cNvSpPr>
            <p:nvPr/>
          </p:nvSpPr>
          <p:spPr bwMode="auto">
            <a:xfrm flipH="1">
              <a:off x="4161" y="508"/>
              <a:ext cx="266"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5" name="Line 28"/>
            <p:cNvSpPr>
              <a:spLocks noChangeShapeType="1"/>
            </p:cNvSpPr>
            <p:nvPr/>
          </p:nvSpPr>
          <p:spPr bwMode="auto">
            <a:xfrm>
              <a:off x="4184" y="504"/>
              <a:ext cx="265"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grpSp>
      <p:sp>
        <p:nvSpPr>
          <p:cNvPr id="76" name="TextBox 3"/>
          <p:cNvSpPr txBox="1">
            <a:spLocks noChangeArrowheads="1"/>
          </p:cNvSpPr>
          <p:nvPr/>
        </p:nvSpPr>
        <p:spPr bwMode="auto">
          <a:xfrm>
            <a:off x="7853142" y="14664"/>
            <a:ext cx="1295400" cy="276999"/>
          </a:xfrm>
          <a:prstGeom prst="rect">
            <a:avLst/>
          </a:prstGeom>
          <a:solidFill>
            <a:srgbClr val="FFFF00"/>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200" b="1" kern="0" dirty="0" smtClean="0">
                <a:solidFill>
                  <a:srgbClr val="000000"/>
                </a:solidFill>
                <a:latin typeface="Calibri" pitchFamily="34" charset="0"/>
              </a:rPr>
              <a:t>SOUTH WHITING</a:t>
            </a:r>
            <a:endParaRPr kumimoji="0" lang="en-US" altLang="en-US" sz="1200" b="1" i="0" u="none" strike="noStrike" kern="0" cap="none" spc="0" normalizeH="0" baseline="0" noProof="0" dirty="0" smtClean="0">
              <a:ln>
                <a:noFill/>
              </a:ln>
              <a:solidFill>
                <a:srgbClr val="000000"/>
              </a:solidFill>
              <a:effectLst/>
              <a:uLnTx/>
              <a:uFillTx/>
              <a:latin typeface="Calibri" pitchFamily="34" charset="0"/>
            </a:endParaRPr>
          </a:p>
        </p:txBody>
      </p:sp>
      <p:sp>
        <p:nvSpPr>
          <p:cNvPr id="77" name="Rectangle 76"/>
          <p:cNvSpPr/>
          <p:nvPr/>
        </p:nvSpPr>
        <p:spPr>
          <a:xfrm>
            <a:off x="4739539" y="3120975"/>
            <a:ext cx="249379" cy="59051"/>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57"/>
          <p:cNvSpPr txBox="1">
            <a:spLocks noChangeArrowheads="1"/>
          </p:cNvSpPr>
          <p:nvPr/>
        </p:nvSpPr>
        <p:spPr bwMode="auto">
          <a:xfrm>
            <a:off x="3576067" y="2417056"/>
            <a:ext cx="914400" cy="246221"/>
          </a:xfrm>
          <a:prstGeom prst="rect">
            <a:avLst/>
          </a:prstGeom>
          <a:solidFill>
            <a:schemeClr val="bg1">
              <a:alpha val="56078"/>
            </a:schemeClr>
          </a:solidFill>
          <a:ln w="9525">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smtClean="0">
                <a:solidFill>
                  <a:srgbClr val="000000"/>
                </a:solidFill>
              </a:rPr>
              <a:t>FUEL PITS</a:t>
            </a:r>
            <a:endParaRPr lang="en-US" altLang="en-US" sz="1000" b="1" dirty="0">
              <a:solidFill>
                <a:srgbClr val="000000"/>
              </a:solidFill>
            </a:endParaRPr>
          </a:p>
        </p:txBody>
      </p:sp>
      <p:cxnSp>
        <p:nvCxnSpPr>
          <p:cNvPr id="83" name="Straight Connector 82"/>
          <p:cNvCxnSpPr/>
          <p:nvPr/>
        </p:nvCxnSpPr>
        <p:spPr>
          <a:xfrm flipH="1" flipV="1">
            <a:off x="4266367" y="2632134"/>
            <a:ext cx="452933" cy="48884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772984" y="2487451"/>
            <a:ext cx="215934" cy="246223"/>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9348" y="2605127"/>
            <a:ext cx="83535" cy="4571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57"/>
          <p:cNvSpPr txBox="1">
            <a:spLocks noChangeArrowheads="1"/>
          </p:cNvSpPr>
          <p:nvPr/>
        </p:nvSpPr>
        <p:spPr bwMode="auto">
          <a:xfrm>
            <a:off x="4095884" y="1971633"/>
            <a:ext cx="833883" cy="246221"/>
          </a:xfrm>
          <a:prstGeom prst="rect">
            <a:avLst/>
          </a:prstGeom>
          <a:solidFill>
            <a:schemeClr val="bg1">
              <a:alpha val="56078"/>
            </a:schemeClr>
          </a:solidFill>
          <a:ln w="952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smtClean="0">
                <a:solidFill>
                  <a:srgbClr val="000000"/>
                </a:solidFill>
              </a:rPr>
              <a:t>HANGARS</a:t>
            </a:r>
            <a:endParaRPr lang="en-US" altLang="en-US" sz="1000" b="1" dirty="0">
              <a:solidFill>
                <a:srgbClr val="000000"/>
              </a:solidFill>
            </a:endParaRPr>
          </a:p>
        </p:txBody>
      </p:sp>
      <p:sp>
        <p:nvSpPr>
          <p:cNvPr id="89" name="Freeform 88"/>
          <p:cNvSpPr/>
          <p:nvPr/>
        </p:nvSpPr>
        <p:spPr>
          <a:xfrm>
            <a:off x="798990" y="431018"/>
            <a:ext cx="7075503" cy="1442158"/>
          </a:xfrm>
          <a:custGeom>
            <a:avLst/>
            <a:gdLst>
              <a:gd name="connsiteX0" fmla="*/ 0 w 7075503"/>
              <a:gd name="connsiteY0" fmla="*/ 1424415 h 1442158"/>
              <a:gd name="connsiteX1" fmla="*/ 390618 w 7075503"/>
              <a:gd name="connsiteY1" fmla="*/ 1424415 h 1442158"/>
              <a:gd name="connsiteX2" fmla="*/ 426128 w 7075503"/>
              <a:gd name="connsiteY2" fmla="*/ 1415537 h 1442158"/>
              <a:gd name="connsiteX3" fmla="*/ 798991 w 7075503"/>
              <a:gd name="connsiteY3" fmla="*/ 1406660 h 1442158"/>
              <a:gd name="connsiteX4" fmla="*/ 887767 w 7075503"/>
              <a:gd name="connsiteY4" fmla="*/ 1388904 h 1442158"/>
              <a:gd name="connsiteX5" fmla="*/ 923278 w 7075503"/>
              <a:gd name="connsiteY5" fmla="*/ 1371149 h 1442158"/>
              <a:gd name="connsiteX6" fmla="*/ 1313895 w 7075503"/>
              <a:gd name="connsiteY6" fmla="*/ 1362271 h 1442158"/>
              <a:gd name="connsiteX7" fmla="*/ 2219418 w 7075503"/>
              <a:gd name="connsiteY7" fmla="*/ 1353394 h 1442158"/>
              <a:gd name="connsiteX8" fmla="*/ 2379216 w 7075503"/>
              <a:gd name="connsiteY8" fmla="*/ 1335638 h 1442158"/>
              <a:gd name="connsiteX9" fmla="*/ 2405849 w 7075503"/>
              <a:gd name="connsiteY9" fmla="*/ 1326761 h 1442158"/>
              <a:gd name="connsiteX10" fmla="*/ 2441360 w 7075503"/>
              <a:gd name="connsiteY10" fmla="*/ 1317883 h 1442158"/>
              <a:gd name="connsiteX11" fmla="*/ 2494626 w 7075503"/>
              <a:gd name="connsiteY11" fmla="*/ 1300128 h 1442158"/>
              <a:gd name="connsiteX12" fmla="*/ 2547892 w 7075503"/>
              <a:gd name="connsiteY12" fmla="*/ 1282372 h 1442158"/>
              <a:gd name="connsiteX13" fmla="*/ 2574525 w 7075503"/>
              <a:gd name="connsiteY13" fmla="*/ 1273495 h 1442158"/>
              <a:gd name="connsiteX14" fmla="*/ 2601158 w 7075503"/>
              <a:gd name="connsiteY14" fmla="*/ 1264617 h 1442158"/>
              <a:gd name="connsiteX15" fmla="*/ 2681057 w 7075503"/>
              <a:gd name="connsiteY15" fmla="*/ 1246862 h 1442158"/>
              <a:gd name="connsiteX16" fmla="*/ 2707690 w 7075503"/>
              <a:gd name="connsiteY16" fmla="*/ 1237984 h 1442158"/>
              <a:gd name="connsiteX17" fmla="*/ 2769833 w 7075503"/>
              <a:gd name="connsiteY17" fmla="*/ 1220229 h 1442158"/>
              <a:gd name="connsiteX18" fmla="*/ 2831977 w 7075503"/>
              <a:gd name="connsiteY18" fmla="*/ 1193596 h 1442158"/>
              <a:gd name="connsiteX19" fmla="*/ 2885243 w 7075503"/>
              <a:gd name="connsiteY19" fmla="*/ 1158085 h 1442158"/>
              <a:gd name="connsiteX20" fmla="*/ 2938509 w 7075503"/>
              <a:gd name="connsiteY20" fmla="*/ 1140330 h 1442158"/>
              <a:gd name="connsiteX21" fmla="*/ 2956264 w 7075503"/>
              <a:gd name="connsiteY21" fmla="*/ 1122574 h 1442158"/>
              <a:gd name="connsiteX22" fmla="*/ 3018408 w 7075503"/>
              <a:gd name="connsiteY22" fmla="*/ 1095941 h 1442158"/>
              <a:gd name="connsiteX23" fmla="*/ 3071674 w 7075503"/>
              <a:gd name="connsiteY23" fmla="*/ 1069308 h 1442158"/>
              <a:gd name="connsiteX24" fmla="*/ 3151573 w 7075503"/>
              <a:gd name="connsiteY24" fmla="*/ 1024920 h 1442158"/>
              <a:gd name="connsiteX25" fmla="*/ 3204839 w 7075503"/>
              <a:gd name="connsiteY25" fmla="*/ 998287 h 1442158"/>
              <a:gd name="connsiteX26" fmla="*/ 3231472 w 7075503"/>
              <a:gd name="connsiteY26" fmla="*/ 980532 h 1442158"/>
              <a:gd name="connsiteX27" fmla="*/ 3258105 w 7075503"/>
              <a:gd name="connsiteY27" fmla="*/ 971654 h 1442158"/>
              <a:gd name="connsiteX28" fmla="*/ 3284738 w 7075503"/>
              <a:gd name="connsiteY28" fmla="*/ 953899 h 1442158"/>
              <a:gd name="connsiteX29" fmla="*/ 3338004 w 7075503"/>
              <a:gd name="connsiteY29" fmla="*/ 936143 h 1442158"/>
              <a:gd name="connsiteX30" fmla="*/ 3364637 w 7075503"/>
              <a:gd name="connsiteY30" fmla="*/ 927265 h 1442158"/>
              <a:gd name="connsiteX31" fmla="*/ 3382393 w 7075503"/>
              <a:gd name="connsiteY31" fmla="*/ 909510 h 1442158"/>
              <a:gd name="connsiteX32" fmla="*/ 3417903 w 7075503"/>
              <a:gd name="connsiteY32" fmla="*/ 900632 h 1442158"/>
              <a:gd name="connsiteX33" fmla="*/ 3444536 w 7075503"/>
              <a:gd name="connsiteY33" fmla="*/ 891755 h 1442158"/>
              <a:gd name="connsiteX34" fmla="*/ 3524435 w 7075503"/>
              <a:gd name="connsiteY34" fmla="*/ 856244 h 1442158"/>
              <a:gd name="connsiteX35" fmla="*/ 3551068 w 7075503"/>
              <a:gd name="connsiteY35" fmla="*/ 847366 h 1442158"/>
              <a:gd name="connsiteX36" fmla="*/ 3577701 w 7075503"/>
              <a:gd name="connsiteY36" fmla="*/ 838489 h 1442158"/>
              <a:gd name="connsiteX37" fmla="*/ 3630967 w 7075503"/>
              <a:gd name="connsiteY37" fmla="*/ 802978 h 1442158"/>
              <a:gd name="connsiteX38" fmla="*/ 3710866 w 7075503"/>
              <a:gd name="connsiteY38" fmla="*/ 776345 h 1442158"/>
              <a:gd name="connsiteX39" fmla="*/ 3737499 w 7075503"/>
              <a:gd name="connsiteY39" fmla="*/ 767467 h 1442158"/>
              <a:gd name="connsiteX40" fmla="*/ 3764132 w 7075503"/>
              <a:gd name="connsiteY40" fmla="*/ 758590 h 1442158"/>
              <a:gd name="connsiteX41" fmla="*/ 3808521 w 7075503"/>
              <a:gd name="connsiteY41" fmla="*/ 731957 h 1442158"/>
              <a:gd name="connsiteX42" fmla="*/ 3852909 w 7075503"/>
              <a:gd name="connsiteY42" fmla="*/ 705324 h 1442158"/>
              <a:gd name="connsiteX43" fmla="*/ 3879542 w 7075503"/>
              <a:gd name="connsiteY43" fmla="*/ 687568 h 1442158"/>
              <a:gd name="connsiteX44" fmla="*/ 3906175 w 7075503"/>
              <a:gd name="connsiteY44" fmla="*/ 678691 h 1442158"/>
              <a:gd name="connsiteX45" fmla="*/ 3959441 w 7075503"/>
              <a:gd name="connsiteY45" fmla="*/ 652058 h 1442158"/>
              <a:gd name="connsiteX46" fmla="*/ 3986074 w 7075503"/>
              <a:gd name="connsiteY46" fmla="*/ 634302 h 1442158"/>
              <a:gd name="connsiteX47" fmla="*/ 4012707 w 7075503"/>
              <a:gd name="connsiteY47" fmla="*/ 625425 h 1442158"/>
              <a:gd name="connsiteX48" fmla="*/ 4057095 w 7075503"/>
              <a:gd name="connsiteY48" fmla="*/ 598792 h 1442158"/>
              <a:gd name="connsiteX49" fmla="*/ 4083728 w 7075503"/>
              <a:gd name="connsiteY49" fmla="*/ 581036 h 1442158"/>
              <a:gd name="connsiteX50" fmla="*/ 4110361 w 7075503"/>
              <a:gd name="connsiteY50" fmla="*/ 572159 h 1442158"/>
              <a:gd name="connsiteX51" fmla="*/ 4181383 w 7075503"/>
              <a:gd name="connsiteY51" fmla="*/ 554403 h 1442158"/>
              <a:gd name="connsiteX52" fmla="*/ 4234649 w 7075503"/>
              <a:gd name="connsiteY52" fmla="*/ 536648 h 1442158"/>
              <a:gd name="connsiteX53" fmla="*/ 4287915 w 7075503"/>
              <a:gd name="connsiteY53" fmla="*/ 518893 h 1442158"/>
              <a:gd name="connsiteX54" fmla="*/ 4314548 w 7075503"/>
              <a:gd name="connsiteY54" fmla="*/ 510015 h 1442158"/>
              <a:gd name="connsiteX55" fmla="*/ 4341181 w 7075503"/>
              <a:gd name="connsiteY55" fmla="*/ 492260 h 1442158"/>
              <a:gd name="connsiteX56" fmla="*/ 4394447 w 7075503"/>
              <a:gd name="connsiteY56" fmla="*/ 474504 h 1442158"/>
              <a:gd name="connsiteX57" fmla="*/ 4421080 w 7075503"/>
              <a:gd name="connsiteY57" fmla="*/ 465627 h 1442158"/>
              <a:gd name="connsiteX58" fmla="*/ 4447713 w 7075503"/>
              <a:gd name="connsiteY58" fmla="*/ 456749 h 1442158"/>
              <a:gd name="connsiteX59" fmla="*/ 4492101 w 7075503"/>
              <a:gd name="connsiteY59" fmla="*/ 447871 h 1442158"/>
              <a:gd name="connsiteX60" fmla="*/ 4518734 w 7075503"/>
              <a:gd name="connsiteY60" fmla="*/ 430116 h 1442158"/>
              <a:gd name="connsiteX61" fmla="*/ 4669655 w 7075503"/>
              <a:gd name="connsiteY61" fmla="*/ 412361 h 1442158"/>
              <a:gd name="connsiteX62" fmla="*/ 4767309 w 7075503"/>
              <a:gd name="connsiteY62" fmla="*/ 394605 h 1442158"/>
              <a:gd name="connsiteX63" fmla="*/ 4793942 w 7075503"/>
              <a:gd name="connsiteY63" fmla="*/ 385728 h 1442158"/>
              <a:gd name="connsiteX64" fmla="*/ 4838330 w 7075503"/>
              <a:gd name="connsiteY64" fmla="*/ 376850 h 1442158"/>
              <a:gd name="connsiteX65" fmla="*/ 4944862 w 7075503"/>
              <a:gd name="connsiteY65" fmla="*/ 359095 h 1442158"/>
              <a:gd name="connsiteX66" fmla="*/ 4998128 w 7075503"/>
              <a:gd name="connsiteY66" fmla="*/ 341339 h 1442158"/>
              <a:gd name="connsiteX67" fmla="*/ 5015884 w 7075503"/>
              <a:gd name="connsiteY67" fmla="*/ 323584 h 1442158"/>
              <a:gd name="connsiteX68" fmla="*/ 5069150 w 7075503"/>
              <a:gd name="connsiteY68" fmla="*/ 296951 h 1442158"/>
              <a:gd name="connsiteX69" fmla="*/ 5157927 w 7075503"/>
              <a:gd name="connsiteY69" fmla="*/ 234807 h 1442158"/>
              <a:gd name="connsiteX70" fmla="*/ 5211193 w 7075503"/>
              <a:gd name="connsiteY70" fmla="*/ 217052 h 1442158"/>
              <a:gd name="connsiteX71" fmla="*/ 5237826 w 7075503"/>
              <a:gd name="connsiteY71" fmla="*/ 208174 h 1442158"/>
              <a:gd name="connsiteX72" fmla="*/ 5273336 w 7075503"/>
              <a:gd name="connsiteY72" fmla="*/ 199297 h 1442158"/>
              <a:gd name="connsiteX73" fmla="*/ 5299969 w 7075503"/>
              <a:gd name="connsiteY73" fmla="*/ 190419 h 1442158"/>
              <a:gd name="connsiteX74" fmla="*/ 5344358 w 7075503"/>
              <a:gd name="connsiteY74" fmla="*/ 181541 h 1442158"/>
              <a:gd name="connsiteX75" fmla="*/ 5397624 w 7075503"/>
              <a:gd name="connsiteY75" fmla="*/ 163786 h 1442158"/>
              <a:gd name="connsiteX76" fmla="*/ 5433134 w 7075503"/>
              <a:gd name="connsiteY76" fmla="*/ 154908 h 1442158"/>
              <a:gd name="connsiteX77" fmla="*/ 5459767 w 7075503"/>
              <a:gd name="connsiteY77" fmla="*/ 146031 h 1442158"/>
              <a:gd name="connsiteX78" fmla="*/ 5566299 w 7075503"/>
              <a:gd name="connsiteY78" fmla="*/ 128275 h 1442158"/>
              <a:gd name="connsiteX79" fmla="*/ 5610688 w 7075503"/>
              <a:gd name="connsiteY79" fmla="*/ 119398 h 1442158"/>
              <a:gd name="connsiteX80" fmla="*/ 5672831 w 7075503"/>
              <a:gd name="connsiteY80" fmla="*/ 101642 h 1442158"/>
              <a:gd name="connsiteX81" fmla="*/ 5752730 w 7075503"/>
              <a:gd name="connsiteY81" fmla="*/ 92765 h 1442158"/>
              <a:gd name="connsiteX82" fmla="*/ 5788241 w 7075503"/>
              <a:gd name="connsiteY82" fmla="*/ 83887 h 1442158"/>
              <a:gd name="connsiteX83" fmla="*/ 5877018 w 7075503"/>
              <a:gd name="connsiteY83" fmla="*/ 66132 h 1442158"/>
              <a:gd name="connsiteX84" fmla="*/ 6045693 w 7075503"/>
              <a:gd name="connsiteY84" fmla="*/ 39499 h 1442158"/>
              <a:gd name="connsiteX85" fmla="*/ 6107837 w 7075503"/>
              <a:gd name="connsiteY85" fmla="*/ 30621 h 1442158"/>
              <a:gd name="connsiteX86" fmla="*/ 6223247 w 7075503"/>
              <a:gd name="connsiteY86" fmla="*/ 21743 h 1442158"/>
              <a:gd name="connsiteX87" fmla="*/ 6676008 w 7075503"/>
              <a:gd name="connsiteY87" fmla="*/ 21743 h 1442158"/>
              <a:gd name="connsiteX88" fmla="*/ 7075503 w 7075503"/>
              <a:gd name="connsiteY88" fmla="*/ 30621 h 14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075503" h="1442158">
                <a:moveTo>
                  <a:pt x="0" y="1424415"/>
                </a:moveTo>
                <a:cubicBezTo>
                  <a:pt x="153596" y="1455135"/>
                  <a:pt x="59895" y="1439798"/>
                  <a:pt x="390618" y="1424415"/>
                </a:cubicBezTo>
                <a:cubicBezTo>
                  <a:pt x="402806" y="1423848"/>
                  <a:pt x="413939" y="1416067"/>
                  <a:pt x="426128" y="1415537"/>
                </a:cubicBezTo>
                <a:cubicBezTo>
                  <a:pt x="550334" y="1410137"/>
                  <a:pt x="674703" y="1409619"/>
                  <a:pt x="798991" y="1406660"/>
                </a:cubicBezTo>
                <a:cubicBezTo>
                  <a:pt x="817405" y="1403591"/>
                  <a:pt x="866575" y="1396851"/>
                  <a:pt x="887767" y="1388904"/>
                </a:cubicBezTo>
                <a:cubicBezTo>
                  <a:pt x="900158" y="1384257"/>
                  <a:pt x="910070" y="1371975"/>
                  <a:pt x="923278" y="1371149"/>
                </a:cubicBezTo>
                <a:cubicBezTo>
                  <a:pt x="1053264" y="1363025"/>
                  <a:pt x="1183668" y="1364055"/>
                  <a:pt x="1313895" y="1362271"/>
                </a:cubicBezTo>
                <a:lnTo>
                  <a:pt x="2219418" y="1353394"/>
                </a:lnTo>
                <a:cubicBezTo>
                  <a:pt x="2273886" y="1348855"/>
                  <a:pt x="2326162" y="1347427"/>
                  <a:pt x="2379216" y="1335638"/>
                </a:cubicBezTo>
                <a:cubicBezTo>
                  <a:pt x="2388351" y="1333608"/>
                  <a:pt x="2396851" y="1329332"/>
                  <a:pt x="2405849" y="1326761"/>
                </a:cubicBezTo>
                <a:cubicBezTo>
                  <a:pt x="2417581" y="1323409"/>
                  <a:pt x="2429673" y="1321389"/>
                  <a:pt x="2441360" y="1317883"/>
                </a:cubicBezTo>
                <a:cubicBezTo>
                  <a:pt x="2459286" y="1312505"/>
                  <a:pt x="2476871" y="1306046"/>
                  <a:pt x="2494626" y="1300128"/>
                </a:cubicBezTo>
                <a:lnTo>
                  <a:pt x="2547892" y="1282372"/>
                </a:lnTo>
                <a:lnTo>
                  <a:pt x="2574525" y="1273495"/>
                </a:lnTo>
                <a:cubicBezTo>
                  <a:pt x="2583403" y="1270536"/>
                  <a:pt x="2591982" y="1266452"/>
                  <a:pt x="2601158" y="1264617"/>
                </a:cubicBezTo>
                <a:cubicBezTo>
                  <a:pt x="2631654" y="1258518"/>
                  <a:pt x="2651815" y="1255217"/>
                  <a:pt x="2681057" y="1246862"/>
                </a:cubicBezTo>
                <a:cubicBezTo>
                  <a:pt x="2690055" y="1244291"/>
                  <a:pt x="2698692" y="1240555"/>
                  <a:pt x="2707690" y="1237984"/>
                </a:cubicBezTo>
                <a:cubicBezTo>
                  <a:pt x="2785747" y="1215681"/>
                  <a:pt x="2705956" y="1241520"/>
                  <a:pt x="2769833" y="1220229"/>
                </a:cubicBezTo>
                <a:cubicBezTo>
                  <a:pt x="2866769" y="1155603"/>
                  <a:pt x="2717330" y="1250919"/>
                  <a:pt x="2831977" y="1193596"/>
                </a:cubicBezTo>
                <a:cubicBezTo>
                  <a:pt x="2851064" y="1184053"/>
                  <a:pt x="2864999" y="1164833"/>
                  <a:pt x="2885243" y="1158085"/>
                </a:cubicBezTo>
                <a:lnTo>
                  <a:pt x="2938509" y="1140330"/>
                </a:lnTo>
                <a:cubicBezTo>
                  <a:pt x="2944427" y="1134411"/>
                  <a:pt x="2949300" y="1127217"/>
                  <a:pt x="2956264" y="1122574"/>
                </a:cubicBezTo>
                <a:cubicBezTo>
                  <a:pt x="3011674" y="1085634"/>
                  <a:pt x="2971068" y="1119611"/>
                  <a:pt x="3018408" y="1095941"/>
                </a:cubicBezTo>
                <a:cubicBezTo>
                  <a:pt x="3087247" y="1061522"/>
                  <a:pt x="3004731" y="1091623"/>
                  <a:pt x="3071674" y="1069308"/>
                </a:cubicBezTo>
                <a:cubicBezTo>
                  <a:pt x="3155260" y="985722"/>
                  <a:pt x="3021223" y="1111818"/>
                  <a:pt x="3151573" y="1024920"/>
                </a:cubicBezTo>
                <a:cubicBezTo>
                  <a:pt x="3227899" y="974037"/>
                  <a:pt x="3131329" y="1035042"/>
                  <a:pt x="3204839" y="998287"/>
                </a:cubicBezTo>
                <a:cubicBezTo>
                  <a:pt x="3214382" y="993515"/>
                  <a:pt x="3221929" y="985304"/>
                  <a:pt x="3231472" y="980532"/>
                </a:cubicBezTo>
                <a:cubicBezTo>
                  <a:pt x="3239842" y="976347"/>
                  <a:pt x="3249735" y="975839"/>
                  <a:pt x="3258105" y="971654"/>
                </a:cubicBezTo>
                <a:cubicBezTo>
                  <a:pt x="3267648" y="966882"/>
                  <a:pt x="3274988" y="958232"/>
                  <a:pt x="3284738" y="953899"/>
                </a:cubicBezTo>
                <a:cubicBezTo>
                  <a:pt x="3301841" y="946298"/>
                  <a:pt x="3320249" y="942062"/>
                  <a:pt x="3338004" y="936143"/>
                </a:cubicBezTo>
                <a:lnTo>
                  <a:pt x="3364637" y="927265"/>
                </a:lnTo>
                <a:cubicBezTo>
                  <a:pt x="3370556" y="921347"/>
                  <a:pt x="3374907" y="913253"/>
                  <a:pt x="3382393" y="909510"/>
                </a:cubicBezTo>
                <a:cubicBezTo>
                  <a:pt x="3393306" y="904054"/>
                  <a:pt x="3406171" y="903984"/>
                  <a:pt x="3417903" y="900632"/>
                </a:cubicBezTo>
                <a:cubicBezTo>
                  <a:pt x="3426901" y="898061"/>
                  <a:pt x="3435658" y="894714"/>
                  <a:pt x="3444536" y="891755"/>
                </a:cubicBezTo>
                <a:cubicBezTo>
                  <a:pt x="3486742" y="863617"/>
                  <a:pt x="3461046" y="877374"/>
                  <a:pt x="3524435" y="856244"/>
                </a:cubicBezTo>
                <a:lnTo>
                  <a:pt x="3551068" y="847366"/>
                </a:lnTo>
                <a:lnTo>
                  <a:pt x="3577701" y="838489"/>
                </a:lnTo>
                <a:cubicBezTo>
                  <a:pt x="3595456" y="826652"/>
                  <a:pt x="3610723" y="809726"/>
                  <a:pt x="3630967" y="802978"/>
                </a:cubicBezTo>
                <a:lnTo>
                  <a:pt x="3710866" y="776345"/>
                </a:lnTo>
                <a:lnTo>
                  <a:pt x="3737499" y="767467"/>
                </a:lnTo>
                <a:lnTo>
                  <a:pt x="3764132" y="758590"/>
                </a:lnTo>
                <a:cubicBezTo>
                  <a:pt x="3809124" y="713598"/>
                  <a:pt x="3750895" y="766533"/>
                  <a:pt x="3808521" y="731957"/>
                </a:cubicBezTo>
                <a:cubicBezTo>
                  <a:pt x="3869451" y="695399"/>
                  <a:pt x="3777463" y="730471"/>
                  <a:pt x="3852909" y="705324"/>
                </a:cubicBezTo>
                <a:cubicBezTo>
                  <a:pt x="3861787" y="699405"/>
                  <a:pt x="3869999" y="692340"/>
                  <a:pt x="3879542" y="687568"/>
                </a:cubicBezTo>
                <a:cubicBezTo>
                  <a:pt x="3887912" y="683383"/>
                  <a:pt x="3898151" y="683506"/>
                  <a:pt x="3906175" y="678691"/>
                </a:cubicBezTo>
                <a:cubicBezTo>
                  <a:pt x="3962710" y="644770"/>
                  <a:pt x="3871855" y="673953"/>
                  <a:pt x="3959441" y="652058"/>
                </a:cubicBezTo>
                <a:cubicBezTo>
                  <a:pt x="3968319" y="646139"/>
                  <a:pt x="3976531" y="639074"/>
                  <a:pt x="3986074" y="634302"/>
                </a:cubicBezTo>
                <a:cubicBezTo>
                  <a:pt x="3994444" y="630117"/>
                  <a:pt x="4004683" y="630240"/>
                  <a:pt x="4012707" y="625425"/>
                </a:cubicBezTo>
                <a:cubicBezTo>
                  <a:pt x="4073637" y="588867"/>
                  <a:pt x="3981649" y="623939"/>
                  <a:pt x="4057095" y="598792"/>
                </a:cubicBezTo>
                <a:cubicBezTo>
                  <a:pt x="4065973" y="592873"/>
                  <a:pt x="4074185" y="585808"/>
                  <a:pt x="4083728" y="581036"/>
                </a:cubicBezTo>
                <a:cubicBezTo>
                  <a:pt x="4092098" y="576851"/>
                  <a:pt x="4101333" y="574621"/>
                  <a:pt x="4110361" y="572159"/>
                </a:cubicBezTo>
                <a:cubicBezTo>
                  <a:pt x="4133904" y="565738"/>
                  <a:pt x="4158233" y="562120"/>
                  <a:pt x="4181383" y="554403"/>
                </a:cubicBezTo>
                <a:lnTo>
                  <a:pt x="4234649" y="536648"/>
                </a:lnTo>
                <a:lnTo>
                  <a:pt x="4287915" y="518893"/>
                </a:lnTo>
                <a:cubicBezTo>
                  <a:pt x="4296793" y="515934"/>
                  <a:pt x="4306762" y="515206"/>
                  <a:pt x="4314548" y="510015"/>
                </a:cubicBezTo>
                <a:cubicBezTo>
                  <a:pt x="4323426" y="504097"/>
                  <a:pt x="4331431" y="496593"/>
                  <a:pt x="4341181" y="492260"/>
                </a:cubicBezTo>
                <a:cubicBezTo>
                  <a:pt x="4358284" y="484659"/>
                  <a:pt x="4376692" y="480422"/>
                  <a:pt x="4394447" y="474504"/>
                </a:cubicBezTo>
                <a:lnTo>
                  <a:pt x="4421080" y="465627"/>
                </a:lnTo>
                <a:cubicBezTo>
                  <a:pt x="4429958" y="462668"/>
                  <a:pt x="4438537" y="458584"/>
                  <a:pt x="4447713" y="456749"/>
                </a:cubicBezTo>
                <a:lnTo>
                  <a:pt x="4492101" y="447871"/>
                </a:lnTo>
                <a:cubicBezTo>
                  <a:pt x="4500979" y="441953"/>
                  <a:pt x="4508744" y="433862"/>
                  <a:pt x="4518734" y="430116"/>
                </a:cubicBezTo>
                <a:cubicBezTo>
                  <a:pt x="4550469" y="418216"/>
                  <a:pt x="4660484" y="413125"/>
                  <a:pt x="4669655" y="412361"/>
                </a:cubicBezTo>
                <a:cubicBezTo>
                  <a:pt x="4730731" y="392002"/>
                  <a:pt x="4656895" y="414680"/>
                  <a:pt x="4767309" y="394605"/>
                </a:cubicBezTo>
                <a:cubicBezTo>
                  <a:pt x="4776516" y="392931"/>
                  <a:pt x="4784864" y="387998"/>
                  <a:pt x="4793942" y="385728"/>
                </a:cubicBezTo>
                <a:cubicBezTo>
                  <a:pt x="4808581" y="382068"/>
                  <a:pt x="4823471" y="379472"/>
                  <a:pt x="4838330" y="376850"/>
                </a:cubicBezTo>
                <a:lnTo>
                  <a:pt x="4944862" y="359095"/>
                </a:lnTo>
                <a:cubicBezTo>
                  <a:pt x="4962617" y="353176"/>
                  <a:pt x="4984894" y="354573"/>
                  <a:pt x="4998128" y="341339"/>
                </a:cubicBezTo>
                <a:cubicBezTo>
                  <a:pt x="5004047" y="335421"/>
                  <a:pt x="5008707" y="327890"/>
                  <a:pt x="5015884" y="323584"/>
                </a:cubicBezTo>
                <a:cubicBezTo>
                  <a:pt x="5125804" y="257633"/>
                  <a:pt x="4951310" y="381123"/>
                  <a:pt x="5069150" y="296951"/>
                </a:cubicBezTo>
                <a:cubicBezTo>
                  <a:pt x="5086878" y="284288"/>
                  <a:pt x="5142617" y="239910"/>
                  <a:pt x="5157927" y="234807"/>
                </a:cubicBezTo>
                <a:lnTo>
                  <a:pt x="5211193" y="217052"/>
                </a:lnTo>
                <a:cubicBezTo>
                  <a:pt x="5220071" y="214093"/>
                  <a:pt x="5228747" y="210444"/>
                  <a:pt x="5237826" y="208174"/>
                </a:cubicBezTo>
                <a:cubicBezTo>
                  <a:pt x="5249663" y="205215"/>
                  <a:pt x="5261605" y="202649"/>
                  <a:pt x="5273336" y="199297"/>
                </a:cubicBezTo>
                <a:cubicBezTo>
                  <a:pt x="5282334" y="196726"/>
                  <a:pt x="5290891" y="192689"/>
                  <a:pt x="5299969" y="190419"/>
                </a:cubicBezTo>
                <a:cubicBezTo>
                  <a:pt x="5314608" y="186759"/>
                  <a:pt x="5329800" y="185511"/>
                  <a:pt x="5344358" y="181541"/>
                </a:cubicBezTo>
                <a:cubicBezTo>
                  <a:pt x="5362414" y="176617"/>
                  <a:pt x="5379467" y="168325"/>
                  <a:pt x="5397624" y="163786"/>
                </a:cubicBezTo>
                <a:cubicBezTo>
                  <a:pt x="5409461" y="160827"/>
                  <a:pt x="5421402" y="158260"/>
                  <a:pt x="5433134" y="154908"/>
                </a:cubicBezTo>
                <a:cubicBezTo>
                  <a:pt x="5442132" y="152337"/>
                  <a:pt x="5450591" y="147866"/>
                  <a:pt x="5459767" y="146031"/>
                </a:cubicBezTo>
                <a:cubicBezTo>
                  <a:pt x="5495068" y="138971"/>
                  <a:pt x="5530997" y="135335"/>
                  <a:pt x="5566299" y="128275"/>
                </a:cubicBezTo>
                <a:cubicBezTo>
                  <a:pt x="5581095" y="125316"/>
                  <a:pt x="5596049" y="123058"/>
                  <a:pt x="5610688" y="119398"/>
                </a:cubicBezTo>
                <a:cubicBezTo>
                  <a:pt x="5647813" y="110117"/>
                  <a:pt x="5629655" y="108284"/>
                  <a:pt x="5672831" y="101642"/>
                </a:cubicBezTo>
                <a:cubicBezTo>
                  <a:pt x="5699316" y="97567"/>
                  <a:pt x="5726097" y="95724"/>
                  <a:pt x="5752730" y="92765"/>
                </a:cubicBezTo>
                <a:cubicBezTo>
                  <a:pt x="5764567" y="89806"/>
                  <a:pt x="5776277" y="86280"/>
                  <a:pt x="5788241" y="83887"/>
                </a:cubicBezTo>
                <a:cubicBezTo>
                  <a:pt x="5897101" y="62114"/>
                  <a:pt x="5794518" y="86755"/>
                  <a:pt x="5877018" y="66132"/>
                </a:cubicBezTo>
                <a:cubicBezTo>
                  <a:pt x="5931113" y="12034"/>
                  <a:pt x="5882159" y="53127"/>
                  <a:pt x="6045693" y="39499"/>
                </a:cubicBezTo>
                <a:cubicBezTo>
                  <a:pt x="6066546" y="37761"/>
                  <a:pt x="6087016" y="32703"/>
                  <a:pt x="6107837" y="30621"/>
                </a:cubicBezTo>
                <a:cubicBezTo>
                  <a:pt x="6146229" y="26782"/>
                  <a:pt x="6184777" y="24702"/>
                  <a:pt x="6223247" y="21743"/>
                </a:cubicBezTo>
                <a:cubicBezTo>
                  <a:pt x="6392786" y="-20643"/>
                  <a:pt x="6257200" y="9945"/>
                  <a:pt x="6676008" y="21743"/>
                </a:cubicBezTo>
                <a:cubicBezTo>
                  <a:pt x="7083006" y="33208"/>
                  <a:pt x="6702725" y="30621"/>
                  <a:pt x="7075503" y="3062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57"/>
          <p:cNvSpPr txBox="1">
            <a:spLocks noChangeArrowheads="1"/>
          </p:cNvSpPr>
          <p:nvPr/>
        </p:nvSpPr>
        <p:spPr bwMode="auto">
          <a:xfrm>
            <a:off x="81867" y="1127403"/>
            <a:ext cx="1930337" cy="246221"/>
          </a:xfrm>
          <a:prstGeom prst="rect">
            <a:avLst/>
          </a:prstGeom>
          <a:solidFill>
            <a:schemeClr val="bg1">
              <a:alpha val="56078"/>
            </a:schemeClr>
          </a:solidFill>
          <a:ln w="952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smtClean="0">
                <a:solidFill>
                  <a:srgbClr val="000000"/>
                </a:solidFill>
              </a:rPr>
              <a:t>NORTH WHITING AIRSPACE</a:t>
            </a:r>
            <a:endParaRPr lang="en-US" altLang="en-US" sz="1000" b="1"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1026"/>
            <a:ext cx="1828959" cy="6889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89934"/>
            <a:ext cx="2548349" cy="137171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 y="4613351"/>
            <a:ext cx="3084843" cy="1560711"/>
          </a:xfrm>
          <a:prstGeom prst="rect">
            <a:avLst/>
          </a:prstGeom>
        </p:spPr>
      </p:pic>
      <p:sp>
        <p:nvSpPr>
          <p:cNvPr id="42" name="Text Box 10"/>
          <p:cNvSpPr txBox="1">
            <a:spLocks noChangeArrowheads="1"/>
          </p:cNvSpPr>
          <p:nvPr/>
        </p:nvSpPr>
        <p:spPr bwMode="auto">
          <a:xfrm>
            <a:off x="7387505" y="4029704"/>
            <a:ext cx="1219200" cy="469359"/>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400" b="1" kern="0" dirty="0">
                <a:solidFill>
                  <a:srgbClr val="000000"/>
                </a:solidFill>
                <a:latin typeface="Calibri" pitchFamily="34" charset="0"/>
              </a:rPr>
              <a:t>E</a:t>
            </a:r>
            <a:r>
              <a:rPr kumimoji="0" lang="en-US" altLang="en-US" sz="1400" b="1" i="0" u="none" strike="noStrike" kern="0" cap="none" spc="0" normalizeH="0" baseline="0" noProof="0" dirty="0" smtClean="0">
                <a:ln>
                  <a:noFill/>
                </a:ln>
                <a:solidFill>
                  <a:srgbClr val="000000"/>
                </a:solidFill>
                <a:effectLst/>
                <a:uLnTx/>
                <a:uFillTx/>
                <a:latin typeface="Calibri" pitchFamily="34" charset="0"/>
              </a:rPr>
              <a:t>GRESS </a:t>
            </a:r>
            <a:r>
              <a:rPr lang="en-US" altLang="en-US" sz="1400" b="1" kern="0" noProof="0" dirty="0" smtClean="0">
                <a:solidFill>
                  <a:srgbClr val="000000"/>
                </a:solidFill>
                <a:latin typeface="Calibri" pitchFamily="34" charset="0"/>
              </a:rPr>
              <a:t>135</a:t>
            </a:r>
            <a:r>
              <a:rPr kumimoji="0" lang="en-US" altLang="en-US" sz="1400" b="1" i="0" u="none" strike="noStrike" kern="0" cap="none" spc="0" normalizeH="0" baseline="0" noProof="0" dirty="0" smtClean="0">
                <a:ln>
                  <a:noFill/>
                </a:ln>
                <a:solidFill>
                  <a:srgbClr val="000000"/>
                </a:solidFill>
                <a:effectLst/>
                <a:uLnTx/>
                <a:uFillTx/>
                <a:latin typeface="Calibri"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050" b="1" kern="0" noProof="0" dirty="0" smtClean="0">
                <a:solidFill>
                  <a:srgbClr val="000000"/>
                </a:solidFill>
                <a:latin typeface="Calibri" pitchFamily="34" charset="0"/>
              </a:rPr>
              <a:t>TO ABLE</a:t>
            </a:r>
            <a:endParaRPr kumimoji="0" lang="en-US" altLang="en-US" sz="1050" b="1" i="0" u="none" strike="noStrike" kern="0" cap="none" spc="0" normalizeH="0" baseline="0" noProof="0" dirty="0" smtClean="0">
              <a:ln>
                <a:noFill/>
              </a:ln>
              <a:solidFill>
                <a:srgbClr val="000000"/>
              </a:solidFill>
              <a:effectLst/>
              <a:uLnTx/>
              <a:uFillTx/>
              <a:latin typeface="Calibri" pitchFamily="34" charset="0"/>
            </a:endParaRPr>
          </a:p>
        </p:txBody>
      </p:sp>
      <p:grpSp>
        <p:nvGrpSpPr>
          <p:cNvPr id="44" name="Group 173"/>
          <p:cNvGrpSpPr>
            <a:grpSpLocks noChangeAspect="1"/>
          </p:cNvGrpSpPr>
          <p:nvPr/>
        </p:nvGrpSpPr>
        <p:grpSpPr bwMode="auto">
          <a:xfrm rot="7919928">
            <a:off x="7328705" y="4338333"/>
            <a:ext cx="399982" cy="1239249"/>
            <a:chOff x="4048" y="213"/>
            <a:chExt cx="519" cy="1608"/>
          </a:xfrm>
          <a:solidFill>
            <a:srgbClr val="00B050"/>
          </a:solidFill>
        </p:grpSpPr>
        <p:sp>
          <p:nvSpPr>
            <p:cNvPr id="45" name="Freeform 24"/>
            <p:cNvSpPr>
              <a:spLocks/>
            </p:cNvSpPr>
            <p:nvPr/>
          </p:nvSpPr>
          <p:spPr bwMode="auto">
            <a:xfrm>
              <a:off x="4048" y="213"/>
              <a:ext cx="519" cy="310"/>
            </a:xfrm>
            <a:custGeom>
              <a:avLst/>
              <a:gdLst>
                <a:gd name="T0" fmla="*/ 0 w 519"/>
                <a:gd name="T1" fmla="*/ 297 h 310"/>
                <a:gd name="T2" fmla="*/ 256 w 519"/>
                <a:gd name="T3" fmla="*/ 0 h 310"/>
                <a:gd name="T4" fmla="*/ 518 w 519"/>
                <a:gd name="T5" fmla="*/ 309 h 310"/>
                <a:gd name="T6" fmla="*/ 0 60000 65536"/>
                <a:gd name="T7" fmla="*/ 0 60000 65536"/>
                <a:gd name="T8" fmla="*/ 0 60000 65536"/>
              </a:gdLst>
              <a:ahLst/>
              <a:cxnLst>
                <a:cxn ang="T6">
                  <a:pos x="T0" y="T1"/>
                </a:cxn>
                <a:cxn ang="T7">
                  <a:pos x="T2" y="T3"/>
                </a:cxn>
                <a:cxn ang="T8">
                  <a:pos x="T4" y="T5"/>
                </a:cxn>
              </a:cxnLst>
              <a:rect l="0" t="0" r="r" b="b"/>
              <a:pathLst>
                <a:path w="519" h="310">
                  <a:moveTo>
                    <a:pt x="0" y="297"/>
                  </a:moveTo>
                  <a:lnTo>
                    <a:pt x="256" y="0"/>
                  </a:lnTo>
                  <a:lnTo>
                    <a:pt x="518" y="309"/>
                  </a:lnTo>
                </a:path>
              </a:pathLst>
            </a:custGeom>
            <a:grpFill/>
            <a:ln w="47386"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6" name="Line 25"/>
            <p:cNvSpPr>
              <a:spLocks noChangeShapeType="1"/>
            </p:cNvSpPr>
            <p:nvPr/>
          </p:nvSpPr>
          <p:spPr bwMode="auto">
            <a:xfrm>
              <a:off x="4052" y="517"/>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7" name="Line 26"/>
            <p:cNvSpPr>
              <a:spLocks noChangeShapeType="1"/>
            </p:cNvSpPr>
            <p:nvPr/>
          </p:nvSpPr>
          <p:spPr bwMode="auto">
            <a:xfrm>
              <a:off x="4421" y="521"/>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8" name="Line 27"/>
            <p:cNvSpPr>
              <a:spLocks noChangeShapeType="1"/>
            </p:cNvSpPr>
            <p:nvPr/>
          </p:nvSpPr>
          <p:spPr bwMode="auto">
            <a:xfrm flipH="1">
              <a:off x="4161" y="508"/>
              <a:ext cx="266"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9" name="Line 28"/>
            <p:cNvSpPr>
              <a:spLocks noChangeShapeType="1"/>
            </p:cNvSpPr>
            <p:nvPr/>
          </p:nvSpPr>
          <p:spPr bwMode="auto">
            <a:xfrm>
              <a:off x="4184" y="504"/>
              <a:ext cx="265"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grpSp>
      <p:sp>
        <p:nvSpPr>
          <p:cNvPr id="51" name="TextBox 3"/>
          <p:cNvSpPr txBox="1">
            <a:spLocks noChangeArrowheads="1"/>
          </p:cNvSpPr>
          <p:nvPr/>
        </p:nvSpPr>
        <p:spPr bwMode="auto">
          <a:xfrm>
            <a:off x="6905159" y="5462481"/>
            <a:ext cx="2212159" cy="1384995"/>
          </a:xfrm>
          <a:prstGeom prst="rect">
            <a:avLst/>
          </a:prstGeom>
          <a:solidFill>
            <a:srgbClr val="FFFF00"/>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dirty="0" smtClean="0">
                <a:solidFill>
                  <a:srgbClr val="000000"/>
                </a:solidFill>
                <a:latin typeface="Calibri" pitchFamily="34" charset="0"/>
              </a:rPr>
              <a:t>F</a:t>
            </a:r>
            <a:r>
              <a:rPr lang="en-US" altLang="en-US" sz="1200" b="1" kern="0" dirty="0" smtClean="0">
                <a:solidFill>
                  <a:srgbClr val="000000"/>
                </a:solidFill>
                <a:latin typeface="Calibri" pitchFamily="34" charset="0"/>
              </a:rPr>
              <a:t>- Parade for </a:t>
            </a:r>
            <a:r>
              <a:rPr lang="en-US" altLang="en-US" sz="1200" b="1" kern="0" dirty="0" err="1" smtClean="0">
                <a:solidFill>
                  <a:srgbClr val="000000"/>
                </a:solidFill>
                <a:latin typeface="Calibri" pitchFamily="34" charset="0"/>
              </a:rPr>
              <a:t>Homefield</a:t>
            </a:r>
            <a:r>
              <a:rPr lang="en-US" altLang="en-US" sz="1200" b="1" kern="0" dirty="0" smtClean="0">
                <a:solidFill>
                  <a:srgbClr val="000000"/>
                </a:solidFill>
                <a:latin typeface="Calibri" pitchFamily="34" charset="0"/>
              </a:rPr>
              <a:t> Break</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Calibri" pitchFamily="34" charset="0"/>
              </a:rPr>
              <a:t>A</a:t>
            </a:r>
            <a:r>
              <a:rPr kumimoji="0" lang="en-US" altLang="en-US" sz="1200" b="1" i="0" u="none" strike="noStrike" kern="0" cap="none" spc="0" normalizeH="0" baseline="0" noProof="0" dirty="0" smtClean="0">
                <a:ln>
                  <a:noFill/>
                </a:ln>
                <a:solidFill>
                  <a:srgbClr val="000000"/>
                </a:solidFill>
                <a:effectLst/>
                <a:uLnTx/>
                <a:uFillTx/>
                <a:latin typeface="Calibri" pitchFamily="34" charset="0"/>
              </a:rPr>
              <a:t>- 100KIAS,</a:t>
            </a:r>
            <a:r>
              <a:rPr kumimoji="0" lang="en-US" altLang="en-US" sz="1200" b="1" i="0" u="none" strike="noStrike" kern="0" cap="none" spc="0" normalizeH="0" noProof="0" dirty="0" smtClean="0">
                <a:ln>
                  <a:noFill/>
                </a:ln>
                <a:solidFill>
                  <a:srgbClr val="000000"/>
                </a:solidFill>
                <a:effectLst/>
                <a:uLnTx/>
                <a:uFillTx/>
                <a:latin typeface="Calibri" pitchFamily="34" charset="0"/>
              </a:rPr>
              <a:t> 300’ AGL</a:t>
            </a:r>
            <a:endParaRPr kumimoji="0" lang="en-US" altLang="en-US" sz="1200" b="1" i="0" u="none" strike="noStrike" kern="0" cap="none" spc="0" normalizeH="0" baseline="0" noProof="0" dirty="0" smtClean="0">
              <a:ln>
                <a:noFill/>
              </a:ln>
              <a:solidFill>
                <a:srgbClr val="000000"/>
              </a:solidFill>
              <a:effectLst/>
              <a:uLnTx/>
              <a:uFillTx/>
              <a:latin typeface="Calibri"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dirty="0" smtClean="0">
                <a:solidFill>
                  <a:srgbClr val="000000"/>
                </a:solidFill>
                <a:latin typeface="Calibri" pitchFamily="34" charset="0"/>
              </a:rPr>
              <a:t>L</a:t>
            </a:r>
            <a:r>
              <a:rPr lang="en-US" altLang="en-US" sz="1200" b="1" kern="0" dirty="0" smtClean="0">
                <a:solidFill>
                  <a:srgbClr val="000000"/>
                </a:solidFill>
                <a:latin typeface="Calibri" pitchFamily="34" charset="0"/>
              </a:rPr>
              <a:t>-Normal Lighting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Calibri" pitchFamily="34" charset="0"/>
              </a:rPr>
              <a:t>C</a:t>
            </a:r>
            <a:r>
              <a:rPr kumimoji="0" lang="en-US" altLang="en-US" sz="1200" b="1" i="0" u="none" strike="noStrike" kern="0" cap="none" spc="0" normalizeH="0" baseline="0" noProof="0" dirty="0" smtClean="0">
                <a:ln>
                  <a:noFill/>
                </a:ln>
                <a:solidFill>
                  <a:srgbClr val="000000"/>
                </a:solidFill>
                <a:effectLst/>
                <a:uLnTx/>
                <a:uFillTx/>
                <a:latin typeface="Calibri" pitchFamily="34" charset="0"/>
              </a:rPr>
              <a:t>- BTN 4, 121.95, 0400</a:t>
            </a:r>
            <a:endParaRPr lang="en-US" altLang="en-US" sz="1200" b="1" kern="0" dirty="0" smtClean="0">
              <a:solidFill>
                <a:srgbClr val="000000"/>
              </a:solidFill>
              <a:latin typeface="Calibri"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Calibri" pitchFamily="34" charset="0"/>
              </a:rPr>
              <a:t>O</a:t>
            </a:r>
            <a:r>
              <a:rPr kumimoji="0" lang="en-US" altLang="en-US" sz="1200" b="1" i="0" u="none" strike="noStrike" kern="0" cap="none" spc="0" normalizeH="0" baseline="0" noProof="0" dirty="0" smtClean="0">
                <a:ln>
                  <a:noFill/>
                </a:ln>
                <a:solidFill>
                  <a:srgbClr val="000000"/>
                </a:solidFill>
                <a:effectLst/>
                <a:uLnTx/>
                <a:uFillTx/>
                <a:latin typeface="Calibri" pitchFamily="34" charset="0"/>
              </a:rPr>
              <a:t>:</a:t>
            </a:r>
            <a:r>
              <a:rPr kumimoji="0" lang="en-US" altLang="en-US" sz="1200" b="1" i="0" u="none" strike="noStrike" kern="0" cap="none" spc="0" normalizeH="0" noProof="0" dirty="0" smtClean="0">
                <a:ln>
                  <a:noFill/>
                </a:ln>
                <a:solidFill>
                  <a:srgbClr val="000000"/>
                </a:solidFill>
                <a:effectLst/>
                <a:uLnTx/>
                <a:uFillTx/>
                <a:latin typeface="Calibri" pitchFamily="34" charset="0"/>
              </a:rPr>
              <a:t> KNSE, MX Pattern</a:t>
            </a:r>
          </a:p>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baseline="0" dirty="0" smtClean="0">
                <a:solidFill>
                  <a:srgbClr val="000000"/>
                </a:solidFill>
                <a:latin typeface="Calibri" pitchFamily="34" charset="0"/>
              </a:rPr>
              <a:t>N</a:t>
            </a:r>
            <a:r>
              <a:rPr lang="en-US" altLang="en-US" sz="1200" b="1" kern="0" baseline="0" dirty="0" smtClean="0">
                <a:solidFill>
                  <a:srgbClr val="000000"/>
                </a:solidFill>
                <a:latin typeface="Calibri" pitchFamily="34" charset="0"/>
              </a:rPr>
              <a:t>:</a:t>
            </a:r>
            <a:r>
              <a:rPr lang="en-US" altLang="en-US" sz="1200" b="1" kern="0" dirty="0" smtClean="0">
                <a:solidFill>
                  <a:srgbClr val="000000"/>
                </a:solidFill>
                <a:latin typeface="Calibri" pitchFamily="34" charset="0"/>
              </a:rPr>
              <a:t> GTN Route</a:t>
            </a:r>
            <a:endParaRPr kumimoji="0" lang="en-US" altLang="en-US" sz="1200" b="1" i="0" u="none" strike="noStrike" kern="0" cap="none" spc="0" normalizeH="0" baseline="0" noProof="0" dirty="0" smtClean="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12800125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470025"/>
          </a:xfrm>
        </p:spPr>
        <p:txBody>
          <a:bodyPr/>
          <a:lstStyle/>
          <a:p>
            <a:r>
              <a:rPr lang="en-US" sz="3300" dirty="0"/>
              <a:t>FORMATION CAPSTONE</a:t>
            </a:r>
          </a:p>
        </p:txBody>
      </p:sp>
      <p:sp>
        <p:nvSpPr>
          <p:cNvPr id="5" name="Subtitle 4">
            <a:extLst>
              <a:ext uri="{FF2B5EF4-FFF2-40B4-BE49-F238E27FC236}">
                <a16:creationId xmlns:a16="http://schemas.microsoft.com/office/drawing/2014/main" id="{366F19A0-E1C5-4A28-A608-68AB65ECEF2C}"/>
              </a:ext>
            </a:extLst>
          </p:cNvPr>
          <p:cNvSpPr>
            <a:spLocks noGrp="1"/>
          </p:cNvSpPr>
          <p:nvPr>
            <p:ph type="body" sz="quarter" idx="1"/>
          </p:nvPr>
        </p:nvSpPr>
        <p:spPr>
          <a:xfrm>
            <a:off x="1371600" y="4724400"/>
            <a:ext cx="6400800" cy="609600"/>
          </a:xfrm>
        </p:spPr>
        <p:txBody>
          <a:bodyPr>
            <a:normAutofit/>
          </a:bodyPr>
          <a:lstStyle/>
          <a:p>
            <a:r>
              <a:rPr lang="en-US" dirty="0"/>
              <a:t>FRM4101A / </a:t>
            </a:r>
            <a:r>
              <a:rPr lang="en-US" dirty="0" smtClean="0"/>
              <a:t>FRM4102A</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9" y="1981200"/>
            <a:ext cx="3881518" cy="2586668"/>
          </a:xfrm>
          <a:prstGeom prst="rect">
            <a:avLst/>
          </a:prstGeom>
        </p:spPr>
      </p:pic>
    </p:spTree>
    <p:extLst>
      <p:ext uri="{BB962C8B-B14F-4D97-AF65-F5344CB8AC3E}">
        <p14:creationId xmlns:p14="http://schemas.microsoft.com/office/powerpoint/2010/main" val="286051624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u="sng" dirty="0" smtClean="0">
                <a:solidFill>
                  <a:schemeClr val="bg1">
                    <a:lumMod val="50000"/>
                  </a:schemeClr>
                </a:solidFill>
              </a:rPr>
              <a:t>ORIENTATION</a:t>
            </a:r>
          </a:p>
          <a:p>
            <a:pPr marL="0" lvl="0" indent="0" rtl="0">
              <a:spcBef>
                <a:spcPts val="640"/>
              </a:spcBef>
              <a:buNone/>
            </a:pPr>
            <a:r>
              <a:rPr lang="en-US" sz="1200" u="sng" dirty="0" smtClean="0">
                <a:solidFill>
                  <a:schemeClr val="bg1">
                    <a:lumMod val="50000"/>
                  </a:schemeClr>
                </a:solidFill>
              </a:rPr>
              <a:t>Time Hack</a:t>
            </a:r>
            <a:endParaRPr lang="en-US" sz="1200" u="sng" dirty="0">
              <a:solidFill>
                <a:schemeClr val="bg1">
                  <a:lumMod val="50000"/>
                </a:schemeClr>
              </a:solidFill>
            </a:endParaRPr>
          </a:p>
          <a:p>
            <a:pPr marL="0" lvl="0" indent="0" rtl="0">
              <a:spcBef>
                <a:spcPts val="640"/>
              </a:spcBef>
              <a:buNone/>
            </a:pPr>
            <a:r>
              <a:rPr lang="en-US" sz="1200" u="sng" dirty="0">
                <a:solidFill>
                  <a:schemeClr val="bg1">
                    <a:lumMod val="50000"/>
                  </a:schemeClr>
                </a:solidFill>
              </a:rPr>
              <a:t>Roll Call</a:t>
            </a:r>
          </a:p>
          <a:p>
            <a:pPr marL="0" lvl="0" indent="0" rtl="0">
              <a:spcBef>
                <a:spcPts val="640"/>
              </a:spcBef>
              <a:buNone/>
            </a:pPr>
            <a:r>
              <a:rPr lang="en-US" sz="1200" dirty="0" err="1">
                <a:solidFill>
                  <a:srgbClr val="FF0000"/>
                </a:solidFill>
              </a:rPr>
              <a:t>EB</a:t>
            </a:r>
            <a:r>
              <a:rPr lang="en-US" sz="1200" dirty="0">
                <a:solidFill>
                  <a:srgbClr val="FF0000"/>
                </a:solidFill>
              </a:rPr>
              <a:t>/FH/LUCKY </a:t>
            </a:r>
            <a:r>
              <a:rPr lang="en-US" sz="1200" dirty="0" smtClean="0">
                <a:solidFill>
                  <a:srgbClr val="FF0000"/>
                </a:solidFill>
              </a:rPr>
              <a:t>____ (SPOT___)</a:t>
            </a:r>
            <a:endParaRPr lang="en-US" sz="1200" dirty="0">
              <a:solidFill>
                <a:srgbClr val="FF0000"/>
              </a:solidFill>
            </a:endParaRPr>
          </a:p>
          <a:p>
            <a:pPr marL="0" lvl="0" indent="0" rtl="0">
              <a:spcBef>
                <a:spcPts val="640"/>
              </a:spcBef>
              <a:buNone/>
            </a:pPr>
            <a:r>
              <a:rPr lang="en-US" sz="1200" dirty="0"/>
              <a:t>	IP 1/ SMA 1</a:t>
            </a:r>
          </a:p>
          <a:p>
            <a:pPr marL="0" indent="0">
              <a:spcBef>
                <a:spcPts val="640"/>
              </a:spcBef>
              <a:buNone/>
            </a:pPr>
            <a:r>
              <a:rPr lang="en-US" sz="1200" dirty="0" err="1">
                <a:solidFill>
                  <a:srgbClr val="FF0000"/>
                </a:solidFill>
              </a:rPr>
              <a:t>EB</a:t>
            </a:r>
            <a:r>
              <a:rPr lang="en-US" sz="1200" dirty="0">
                <a:solidFill>
                  <a:srgbClr val="FF0000"/>
                </a:solidFill>
              </a:rPr>
              <a:t>/FH/LUCKY ____ (SPOT</a:t>
            </a:r>
            <a:r>
              <a:rPr lang="en-US" sz="1200" dirty="0" smtClean="0">
                <a:solidFill>
                  <a:srgbClr val="FF0000"/>
                </a:solidFill>
              </a:rPr>
              <a:t>___)</a:t>
            </a:r>
            <a:endParaRPr lang="en-US" sz="1200" dirty="0">
              <a:solidFill>
                <a:srgbClr val="FF0000"/>
              </a:solidFill>
            </a:endParaRPr>
          </a:p>
          <a:p>
            <a:pPr marL="0" lvl="0" indent="0" rtl="0">
              <a:spcBef>
                <a:spcPts val="640"/>
              </a:spcBef>
              <a:buNone/>
            </a:pPr>
            <a:r>
              <a:rPr lang="en-US" sz="1200" dirty="0"/>
              <a:t>	IP 2 / SMA 2</a:t>
            </a:r>
          </a:p>
          <a:p>
            <a:pPr marL="0" lvl="0" indent="0" rtl="0">
              <a:spcBef>
                <a:spcPts val="640"/>
              </a:spcBef>
              <a:buNone/>
            </a:pPr>
            <a:r>
              <a:rPr lang="en-US" sz="1200" dirty="0"/>
              <a:t>	</a:t>
            </a:r>
            <a:r>
              <a:rPr lang="en-US" sz="900" dirty="0"/>
              <a:t>*Designates SL</a:t>
            </a:r>
          </a:p>
          <a:p>
            <a:pPr marL="0" lvl="0" indent="0" rtl="0">
              <a:spcBef>
                <a:spcPts val="640"/>
              </a:spcBef>
              <a:buNone/>
            </a:pPr>
            <a:r>
              <a:rPr lang="en-US" sz="1200" dirty="0">
                <a:solidFill>
                  <a:schemeClr val="bg1">
                    <a:lumMod val="50000"/>
                  </a:schemeClr>
                </a:solidFill>
              </a:rPr>
              <a:t>External Callsign / Internal Callsign</a:t>
            </a:r>
          </a:p>
          <a:p>
            <a:pPr marL="0" indent="0">
              <a:spcBef>
                <a:spcPts val="640"/>
              </a:spcBef>
              <a:buNone/>
            </a:pPr>
            <a:r>
              <a:rPr lang="en-US" sz="1200" u="sng" dirty="0">
                <a:solidFill>
                  <a:schemeClr val="bg1">
                    <a:lumMod val="50000"/>
                  </a:schemeClr>
                </a:solidFill>
              </a:rPr>
              <a:t>ORM</a:t>
            </a:r>
          </a:p>
          <a:p>
            <a:pPr marL="0" lvl="0" indent="0" rtl="0">
              <a:spcBef>
                <a:spcPts val="640"/>
              </a:spcBef>
              <a:buNone/>
            </a:pPr>
            <a:r>
              <a:rPr lang="en-US" sz="1200" u="sng" dirty="0">
                <a:solidFill>
                  <a:schemeClr val="bg1">
                    <a:lumMod val="50000"/>
                  </a:schemeClr>
                </a:solidFill>
              </a:rPr>
              <a:t>Smart Pack Review</a:t>
            </a:r>
          </a:p>
          <a:p>
            <a:pPr marL="0" lvl="0" indent="0" rtl="0">
              <a:spcBef>
                <a:spcPts val="640"/>
              </a:spcBef>
              <a:buNone/>
            </a:pPr>
            <a:r>
              <a:rPr lang="en-US" sz="1200" u="sng" dirty="0">
                <a:solidFill>
                  <a:schemeClr val="bg1">
                    <a:lumMod val="50000"/>
                  </a:schemeClr>
                </a:solidFill>
              </a:rPr>
              <a:t>Maps Required</a:t>
            </a:r>
          </a:p>
          <a:p>
            <a:pPr marL="0" lvl="0" indent="0" rtl="0">
              <a:spcBef>
                <a:spcPts val="640"/>
              </a:spcBef>
              <a:buNone/>
            </a:pPr>
            <a:r>
              <a:rPr lang="en-US" sz="1200" u="sng" dirty="0">
                <a:solidFill>
                  <a:schemeClr val="bg1">
                    <a:lumMod val="50000"/>
                  </a:schemeClr>
                </a:solidFill>
              </a:rPr>
              <a:t>Weather</a:t>
            </a:r>
          </a:p>
          <a:p>
            <a:pPr marL="0" lvl="0" indent="0" rtl="0">
              <a:spcBef>
                <a:spcPts val="640"/>
              </a:spcBef>
              <a:buNone/>
            </a:pPr>
            <a:r>
              <a:rPr lang="en-US" sz="1200" dirty="0">
                <a:solidFill>
                  <a:schemeClr val="bg1">
                    <a:lumMod val="50000"/>
                  </a:schemeClr>
                </a:solidFill>
              </a:rPr>
              <a:t>-Current WX / Forecast WX / </a:t>
            </a:r>
          </a:p>
          <a:p>
            <a:pPr marL="0" lvl="0" indent="0" rtl="0">
              <a:spcBef>
                <a:spcPts val="640"/>
              </a:spcBef>
              <a:buNone/>
            </a:pPr>
            <a:r>
              <a:rPr lang="en-US" sz="1200" dirty="0">
                <a:solidFill>
                  <a:schemeClr val="bg1">
                    <a:lumMod val="50000"/>
                  </a:schemeClr>
                </a:solidFill>
              </a:rPr>
              <a:t>Destination WX / </a:t>
            </a:r>
            <a:r>
              <a:rPr lang="en-US" sz="1200" dirty="0" err="1">
                <a:solidFill>
                  <a:schemeClr val="bg1">
                    <a:lumMod val="50000"/>
                  </a:schemeClr>
                </a:solidFill>
              </a:rPr>
              <a:t>WX</a:t>
            </a:r>
            <a:r>
              <a:rPr lang="en-US" sz="1200" dirty="0">
                <a:solidFill>
                  <a:schemeClr val="bg1">
                    <a:lumMod val="50000"/>
                  </a:schemeClr>
                </a:solidFill>
              </a:rPr>
              <a:t> </a:t>
            </a:r>
            <a:r>
              <a:rPr lang="en-US" sz="1200" dirty="0" smtClean="0">
                <a:solidFill>
                  <a:schemeClr val="bg1">
                    <a:lumMod val="50000"/>
                  </a:schemeClr>
                </a:solidFill>
              </a:rPr>
              <a:t>Required</a:t>
            </a:r>
          </a:p>
          <a:p>
            <a:pPr marL="0" lvl="0" indent="0" rtl="0">
              <a:spcBef>
                <a:spcPts val="640"/>
              </a:spcBef>
              <a:buNone/>
            </a:pPr>
            <a:r>
              <a:rPr lang="en-US" sz="1200" b="1" u="sng" dirty="0" smtClean="0">
                <a:solidFill>
                  <a:schemeClr val="bg1">
                    <a:lumMod val="50000"/>
                  </a:schemeClr>
                </a:solidFill>
              </a:rPr>
              <a:t>SITUATION</a:t>
            </a:r>
          </a:p>
          <a:p>
            <a:pPr marL="0" lvl="0" indent="0" rtl="0">
              <a:spcBef>
                <a:spcPts val="640"/>
              </a:spcBef>
              <a:buNone/>
            </a:pPr>
            <a:r>
              <a:rPr lang="en-US" sz="1200" u="sng" dirty="0" smtClean="0">
                <a:solidFill>
                  <a:schemeClr val="bg1">
                    <a:lumMod val="50000"/>
                  </a:schemeClr>
                </a:solidFill>
              </a:rPr>
              <a:t>Commander’s Intent</a:t>
            </a:r>
          </a:p>
          <a:p>
            <a:pPr marL="0" lvl="0" indent="0" rtl="0">
              <a:spcBef>
                <a:spcPts val="640"/>
              </a:spcBef>
              <a:buNone/>
            </a:pPr>
            <a:r>
              <a:rPr lang="en-US" sz="1200" b="1" u="sng" dirty="0" smtClean="0">
                <a:solidFill>
                  <a:schemeClr val="bg1">
                    <a:lumMod val="50000"/>
                  </a:schemeClr>
                </a:solidFill>
              </a:rPr>
              <a:t>MISSION</a:t>
            </a:r>
            <a:endParaRPr lang="en-US" sz="1200" b="1" u="sng" dirty="0">
              <a:solidFill>
                <a:schemeClr val="bg1">
                  <a:lumMod val="50000"/>
                </a:schemeClr>
              </a:solidFill>
            </a:endParaRPr>
          </a:p>
          <a:p>
            <a:pPr marL="0" lvl="0" indent="0" rtl="0">
              <a:spcBef>
                <a:spcPts val="640"/>
              </a:spcBef>
              <a:buNone/>
            </a:pPr>
            <a:r>
              <a:rPr lang="en-US" sz="1200" b="1" u="sng" dirty="0">
                <a:solidFill>
                  <a:schemeClr val="bg1">
                    <a:lumMod val="50000"/>
                  </a:schemeClr>
                </a:solidFill>
              </a:rPr>
              <a:t>MISSION EXECUTION</a:t>
            </a:r>
          </a:p>
          <a:p>
            <a:pPr marL="0" lvl="0" indent="0" rtl="0">
              <a:spcBef>
                <a:spcPts val="640"/>
              </a:spcBef>
              <a:buNone/>
            </a:pPr>
            <a:r>
              <a:rPr lang="en-US" sz="1200" u="sng" dirty="0">
                <a:solidFill>
                  <a:schemeClr val="bg1">
                    <a:lumMod val="50000"/>
                  </a:schemeClr>
                </a:solidFill>
              </a:rPr>
              <a:t>Overview</a:t>
            </a:r>
          </a:p>
          <a:p>
            <a:pPr marL="0" lvl="0" indent="0" rtl="0">
              <a:spcBef>
                <a:spcPts val="640"/>
              </a:spcBef>
              <a:buNone/>
            </a:pPr>
            <a:r>
              <a:rPr lang="en-US" sz="1200" u="sng" dirty="0">
                <a:solidFill>
                  <a:schemeClr val="bg1">
                    <a:lumMod val="50000"/>
                  </a:schemeClr>
                </a:solidFill>
              </a:rPr>
              <a:t>Obstacles</a:t>
            </a:r>
          </a:p>
          <a:p>
            <a:pPr marL="0" lvl="0" indent="0" rtl="0">
              <a:spcBef>
                <a:spcPts val="640"/>
              </a:spcBef>
              <a:buNone/>
            </a:pPr>
            <a:r>
              <a:rPr lang="en-US" sz="1200" dirty="0"/>
              <a:t>-</a:t>
            </a:r>
            <a:r>
              <a:rPr lang="en-US" sz="1200" dirty="0">
                <a:solidFill>
                  <a:schemeClr val="bg1">
                    <a:lumMod val="50000"/>
                  </a:schemeClr>
                </a:solidFill>
              </a:rPr>
              <a:t>ABCTRP</a:t>
            </a:r>
          </a:p>
          <a:p>
            <a:pPr marL="0" lvl="0" indent="0">
              <a:spcBef>
                <a:spcPts val="640"/>
              </a:spcBef>
              <a:buNone/>
            </a:pPr>
            <a:r>
              <a:rPr lang="en-US" sz="1200" u="sng" dirty="0">
                <a:solidFill>
                  <a:schemeClr val="bg1">
                    <a:lumMod val="50000"/>
                  </a:schemeClr>
                </a:solidFill>
              </a:rPr>
              <a:t>Scheme of Maneuvers</a:t>
            </a:r>
          </a:p>
          <a:p>
            <a:pPr marL="0" lvl="0" indent="0">
              <a:spcBef>
                <a:spcPts val="640"/>
              </a:spcBef>
              <a:buNone/>
            </a:pPr>
            <a:r>
              <a:rPr lang="en-US" sz="1200" dirty="0">
                <a:solidFill>
                  <a:schemeClr val="bg1">
                    <a:lumMod val="50000"/>
                  </a:schemeClr>
                </a:solidFill>
              </a:rPr>
              <a:t>-Walk</a:t>
            </a:r>
          </a:p>
          <a:p>
            <a:pPr marL="0" lvl="0" indent="0">
              <a:spcBef>
                <a:spcPts val="640"/>
              </a:spcBef>
              <a:buNone/>
            </a:pPr>
            <a:r>
              <a:rPr lang="en-US" sz="1200" dirty="0">
                <a:solidFill>
                  <a:schemeClr val="bg1">
                    <a:lumMod val="50000"/>
                  </a:schemeClr>
                </a:solidFill>
              </a:rPr>
              <a:t>-</a:t>
            </a:r>
            <a:r>
              <a:rPr lang="en-US" sz="1200" dirty="0" err="1">
                <a:solidFill>
                  <a:schemeClr val="bg1">
                    <a:lumMod val="50000"/>
                  </a:schemeClr>
                </a:solidFill>
              </a:rPr>
              <a:t>Comm</a:t>
            </a:r>
            <a:r>
              <a:rPr lang="en-US" sz="1200" dirty="0">
                <a:solidFill>
                  <a:schemeClr val="bg1">
                    <a:lumMod val="50000"/>
                  </a:schemeClr>
                </a:solidFill>
              </a:rPr>
              <a:t> Check</a:t>
            </a:r>
          </a:p>
          <a:p>
            <a:pPr marL="0" lvl="0" indent="0">
              <a:spcBef>
                <a:spcPts val="640"/>
              </a:spcBef>
              <a:buNone/>
            </a:pPr>
            <a:r>
              <a:rPr lang="en-US" sz="1200" dirty="0">
                <a:solidFill>
                  <a:schemeClr val="bg1">
                    <a:lumMod val="50000"/>
                  </a:schemeClr>
                </a:solidFill>
              </a:rPr>
              <a:t>-Takeoff</a:t>
            </a:r>
          </a:p>
          <a:p>
            <a:pPr marL="0" lvl="0" indent="0">
              <a:spcBef>
                <a:spcPts val="640"/>
              </a:spcBef>
              <a:buNone/>
            </a:pPr>
            <a:r>
              <a:rPr lang="en-US" sz="1200" u="sng" dirty="0">
                <a:solidFill>
                  <a:schemeClr val="bg1">
                    <a:lumMod val="50000"/>
                  </a:schemeClr>
                </a:solidFill>
              </a:rPr>
              <a:t>Route</a:t>
            </a:r>
          </a:p>
          <a:p>
            <a:pPr marL="0" lvl="0" indent="0">
              <a:spcBef>
                <a:spcPts val="640"/>
              </a:spcBef>
              <a:buNone/>
            </a:pPr>
            <a:r>
              <a:rPr lang="en-US" sz="1200" u="sng" dirty="0">
                <a:solidFill>
                  <a:schemeClr val="bg1">
                    <a:lumMod val="50000"/>
                  </a:schemeClr>
                </a:solidFill>
              </a:rPr>
              <a:t>Objective Area</a:t>
            </a:r>
          </a:p>
          <a:p>
            <a:pPr marL="0" lvl="0" indent="0">
              <a:spcBef>
                <a:spcPts val="640"/>
              </a:spcBef>
              <a:buNone/>
            </a:pPr>
            <a:r>
              <a:rPr lang="en-US" sz="1200" u="sng" dirty="0">
                <a:solidFill>
                  <a:schemeClr val="bg1">
                    <a:lumMod val="50000"/>
                  </a:schemeClr>
                </a:solidFill>
              </a:rPr>
              <a:t>RTB</a:t>
            </a:r>
          </a:p>
          <a:p>
            <a:pPr marL="0" lvl="0" indent="0">
              <a:spcBef>
                <a:spcPts val="640"/>
              </a:spcBef>
              <a:buNone/>
            </a:pPr>
            <a:r>
              <a:rPr lang="en-US" sz="1200" b="1" u="sng" dirty="0"/>
              <a:t>CONTINGENCIES</a:t>
            </a:r>
          </a:p>
          <a:p>
            <a:pPr marL="0" lvl="0" indent="0">
              <a:spcBef>
                <a:spcPts val="640"/>
              </a:spcBef>
              <a:buNone/>
            </a:pPr>
            <a:r>
              <a:rPr lang="en-US" sz="1200" u="sng" dirty="0"/>
              <a:t>Emergency Procedures</a:t>
            </a:r>
          </a:p>
          <a:p>
            <a:pPr marL="0" lvl="0" indent="0">
              <a:spcBef>
                <a:spcPts val="640"/>
              </a:spcBef>
              <a:buNone/>
            </a:pPr>
            <a:r>
              <a:rPr lang="en-US" sz="1200" dirty="0" smtClean="0"/>
              <a:t>-</a:t>
            </a:r>
            <a:r>
              <a:rPr lang="en-US" sz="1200" dirty="0"/>
              <a:t>IMC/VMC Emergencies</a:t>
            </a:r>
          </a:p>
          <a:p>
            <a:pPr marL="0" lvl="0" indent="0">
              <a:spcBef>
                <a:spcPts val="640"/>
              </a:spcBef>
              <a:buNone/>
            </a:pPr>
            <a:r>
              <a:rPr lang="en-US" sz="1200" dirty="0"/>
              <a:t>-Ditch / Emergency Landing / Egress</a:t>
            </a:r>
          </a:p>
          <a:p>
            <a:pPr marL="0" lvl="0" indent="0">
              <a:spcBef>
                <a:spcPts val="640"/>
              </a:spcBef>
              <a:buNone/>
            </a:pPr>
            <a:r>
              <a:rPr lang="en-US" sz="1200" dirty="0"/>
              <a:t>-Simulated Emergencies</a:t>
            </a:r>
          </a:p>
          <a:p>
            <a:pPr marL="0" lvl="0" indent="0">
              <a:spcBef>
                <a:spcPts val="640"/>
              </a:spcBef>
              <a:buNone/>
            </a:pPr>
            <a:r>
              <a:rPr lang="en-US" sz="1200" u="sng" dirty="0" smtClean="0"/>
              <a:t>*IIMC</a:t>
            </a:r>
            <a:endParaRPr lang="en-US" sz="1200" u="sng" dirty="0"/>
          </a:p>
          <a:p>
            <a:pPr marL="0" lvl="0" indent="0">
              <a:spcBef>
                <a:spcPts val="640"/>
              </a:spcBef>
              <a:buNone/>
            </a:pPr>
            <a:r>
              <a:rPr lang="en-US" sz="1200" u="sng" dirty="0"/>
              <a:t>Loss of Visual Contact</a:t>
            </a:r>
          </a:p>
          <a:p>
            <a:pPr marL="0" lvl="0" indent="0">
              <a:spcBef>
                <a:spcPts val="640"/>
              </a:spcBef>
              <a:buNone/>
            </a:pPr>
            <a:r>
              <a:rPr lang="en-US" sz="1200" u="sng" dirty="0"/>
              <a:t>Lost Comms</a:t>
            </a:r>
          </a:p>
          <a:p>
            <a:pPr marL="0" lvl="0" indent="0">
              <a:spcBef>
                <a:spcPts val="640"/>
              </a:spcBef>
              <a:buNone/>
            </a:pPr>
            <a:r>
              <a:rPr lang="en-US" sz="1200" u="sng" dirty="0"/>
              <a:t>Disorientation Procedures</a:t>
            </a:r>
          </a:p>
          <a:p>
            <a:pPr marL="0" lvl="0" indent="0">
              <a:spcBef>
                <a:spcPts val="640"/>
              </a:spcBef>
              <a:buNone/>
            </a:pPr>
            <a:r>
              <a:rPr lang="en-US" sz="1200" dirty="0"/>
              <a:t>-Magellan</a:t>
            </a:r>
          </a:p>
          <a:p>
            <a:pPr marL="0" lvl="0" indent="0">
              <a:spcBef>
                <a:spcPts val="640"/>
              </a:spcBef>
              <a:buNone/>
            </a:pPr>
            <a:r>
              <a:rPr lang="en-US" sz="1200" u="sng" dirty="0"/>
              <a:t>Down Aircraft</a:t>
            </a:r>
          </a:p>
          <a:p>
            <a:pPr marL="0" lvl="0" indent="0">
              <a:spcBef>
                <a:spcPts val="640"/>
              </a:spcBef>
              <a:buNone/>
            </a:pPr>
            <a:r>
              <a:rPr lang="en-US" sz="1200" u="sng" dirty="0"/>
              <a:t>Aborts/</a:t>
            </a:r>
            <a:r>
              <a:rPr lang="en-US" sz="1200" u="sng" dirty="0" err="1"/>
              <a:t>Waveoffs</a:t>
            </a:r>
            <a:endParaRPr lang="en-US" sz="1200" u="sng" dirty="0"/>
          </a:p>
          <a:p>
            <a:pPr marL="0" lvl="0" indent="0">
              <a:spcBef>
                <a:spcPts val="640"/>
              </a:spcBef>
              <a:buNone/>
            </a:pPr>
            <a:r>
              <a:rPr lang="en-US" sz="1200" b="1" u="sng" dirty="0"/>
              <a:t>ADMIN &amp; LOGISTICS</a:t>
            </a:r>
          </a:p>
          <a:p>
            <a:pPr marL="0" lvl="0" indent="0">
              <a:spcBef>
                <a:spcPts val="640"/>
              </a:spcBef>
              <a:buNone/>
            </a:pPr>
            <a:r>
              <a:rPr lang="en-US" sz="1200" u="sng" dirty="0"/>
              <a:t>Flight Duration</a:t>
            </a:r>
          </a:p>
          <a:p>
            <a:pPr marL="0" lvl="0" indent="0">
              <a:spcBef>
                <a:spcPts val="640"/>
              </a:spcBef>
              <a:buNone/>
            </a:pPr>
            <a:r>
              <a:rPr lang="en-US" sz="1200" u="sng" dirty="0"/>
              <a:t>Fuel</a:t>
            </a:r>
          </a:p>
          <a:p>
            <a:pPr marL="0" lvl="0" indent="0">
              <a:spcBef>
                <a:spcPts val="640"/>
              </a:spcBef>
              <a:buNone/>
            </a:pPr>
            <a:r>
              <a:rPr lang="en-US" sz="1200" dirty="0"/>
              <a:t>-Mission </a:t>
            </a:r>
            <a:r>
              <a:rPr lang="en-US" sz="1200" dirty="0" smtClean="0"/>
              <a:t>Fuel / Bingo </a:t>
            </a:r>
            <a:r>
              <a:rPr lang="en-US" sz="1200" dirty="0"/>
              <a:t>Fuel</a:t>
            </a:r>
          </a:p>
          <a:p>
            <a:pPr marL="0" lvl="0" indent="0">
              <a:spcBef>
                <a:spcPts val="640"/>
              </a:spcBef>
              <a:buNone/>
            </a:pPr>
            <a:r>
              <a:rPr lang="en-US" sz="1200" b="1" u="sng" dirty="0"/>
              <a:t>COMMAND AND SIGNAL</a:t>
            </a:r>
          </a:p>
          <a:p>
            <a:pPr marL="0" lvl="0" indent="0">
              <a:spcBef>
                <a:spcPts val="640"/>
              </a:spcBef>
              <a:buNone/>
            </a:pPr>
            <a:r>
              <a:rPr lang="en-US" sz="1200" u="sng" dirty="0"/>
              <a:t>Communications/ Radio Procedures</a:t>
            </a:r>
          </a:p>
          <a:p>
            <a:pPr marL="0" lvl="0" indent="0">
              <a:spcBef>
                <a:spcPts val="640"/>
              </a:spcBef>
              <a:buNone/>
            </a:pPr>
            <a:r>
              <a:rPr lang="en-US" sz="1200" u="sng" dirty="0"/>
              <a:t>Frequencies / NAVAIDS</a:t>
            </a:r>
          </a:p>
          <a:p>
            <a:pPr marL="0" lvl="0" indent="0">
              <a:spcBef>
                <a:spcPts val="640"/>
              </a:spcBef>
              <a:buNone/>
            </a:pPr>
            <a:r>
              <a:rPr lang="en-US" sz="1200" u="sng" dirty="0"/>
              <a:t>Brevity</a:t>
            </a:r>
          </a:p>
          <a:p>
            <a:pPr marL="0" lvl="0" indent="0">
              <a:spcBef>
                <a:spcPts val="640"/>
              </a:spcBef>
              <a:buNone/>
            </a:pPr>
            <a:r>
              <a:rPr lang="en-US" sz="1200" u="sng" dirty="0"/>
              <a:t>Terminate/KIO</a:t>
            </a:r>
          </a:p>
          <a:p>
            <a:pPr marL="0" lvl="0" indent="0">
              <a:spcBef>
                <a:spcPts val="640"/>
              </a:spcBef>
              <a:buNone/>
            </a:pPr>
            <a:r>
              <a:rPr lang="en-US" sz="1200" u="sng" dirty="0"/>
              <a:t>SQUAWK</a:t>
            </a:r>
          </a:p>
          <a:p>
            <a:pPr marL="0" lvl="0" indent="0">
              <a:spcBef>
                <a:spcPts val="640"/>
              </a:spcBef>
              <a:buNone/>
            </a:pPr>
            <a:r>
              <a:rPr lang="en-US" sz="1200" u="sng" dirty="0"/>
              <a:t>Visual Signal</a:t>
            </a:r>
            <a:r>
              <a:rPr lang="en-US" sz="1200" dirty="0"/>
              <a:t>s </a:t>
            </a:r>
          </a:p>
          <a:p>
            <a:pPr marL="0" lvl="0" indent="0">
              <a:spcBef>
                <a:spcPts val="640"/>
              </a:spcBef>
              <a:buNone/>
            </a:pPr>
            <a:r>
              <a:rPr lang="en-US" sz="1200" u="sng" dirty="0"/>
              <a:t>ADMIN</a:t>
            </a:r>
          </a:p>
          <a:p>
            <a:pPr marL="0" lvl="0" indent="0">
              <a:spcBef>
                <a:spcPts val="640"/>
              </a:spcBef>
              <a:buNone/>
            </a:pPr>
            <a:r>
              <a:rPr lang="en-US" sz="1200" u="sng" dirty="0"/>
              <a:t>CRM</a:t>
            </a:r>
          </a:p>
          <a:p>
            <a:pPr marL="0" lvl="0" indent="0">
              <a:spcBef>
                <a:spcPts val="640"/>
              </a:spcBef>
              <a:buNone/>
            </a:pPr>
            <a:r>
              <a:rPr lang="en-US" sz="1200" dirty="0"/>
              <a:t>-Control Transfer</a:t>
            </a:r>
          </a:p>
          <a:p>
            <a:pPr marL="0" lvl="0" indent="0">
              <a:spcBef>
                <a:spcPts val="640"/>
              </a:spcBef>
              <a:buNone/>
            </a:pPr>
            <a:r>
              <a:rPr lang="en-US" sz="1200" dirty="0"/>
              <a:t>-Lookout Procedures</a:t>
            </a:r>
          </a:p>
          <a:p>
            <a:pPr marL="0" lvl="0" indent="0">
              <a:spcBef>
                <a:spcPts val="640"/>
              </a:spcBef>
              <a:buNone/>
            </a:pPr>
            <a:r>
              <a:rPr lang="en-US" sz="1200" dirty="0"/>
              <a:t>-Vertigo</a:t>
            </a:r>
          </a:p>
          <a:p>
            <a:pPr marL="0" lvl="0" indent="0">
              <a:spcBef>
                <a:spcPts val="640"/>
              </a:spcBef>
              <a:buNone/>
            </a:pPr>
            <a:r>
              <a:rPr lang="en-US" sz="1200" dirty="0"/>
              <a:t>-Altitude Warnings / RADALT</a:t>
            </a:r>
          </a:p>
          <a:p>
            <a:pPr marL="0" lvl="0" indent="0">
              <a:spcBef>
                <a:spcPts val="640"/>
              </a:spcBef>
              <a:buNone/>
            </a:pPr>
            <a:r>
              <a:rPr lang="en-US" sz="1200" b="1" u="sng" dirty="0"/>
              <a:t>NATOPS by Exception</a:t>
            </a:r>
          </a:p>
          <a:p>
            <a:pPr marL="0" lvl="0" indent="0">
              <a:spcBef>
                <a:spcPts val="640"/>
              </a:spcBef>
              <a:buNone/>
            </a:pPr>
            <a:r>
              <a:rPr lang="en-US" sz="1200" b="1" u="sng" dirty="0"/>
              <a:t>DUE OUTS</a:t>
            </a:r>
          </a:p>
          <a:p>
            <a:pPr marL="0" lvl="0" indent="0" rtl="0">
              <a:spcBef>
                <a:spcPts val="640"/>
              </a:spcBef>
              <a:buNone/>
            </a:pPr>
            <a:endParaRPr lang="en-US" sz="110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baseline="0">
                <a:solidFill>
                  <a:schemeClr val="dk1"/>
                </a:solidFill>
                <a:latin typeface="Arial"/>
                <a:ea typeface="Arial"/>
                <a:cs typeface="Arial"/>
                <a:sym typeface="Arial"/>
              </a:rPr>
              <a:t>20</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286747647"/>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r>
              <a:rPr lang="en-US" dirty="0"/>
              <a:t>IIMC</a:t>
            </a:r>
          </a:p>
        </p:txBody>
      </p:sp>
      <p:sp>
        <p:nvSpPr>
          <p:cNvPr id="10" name="Content Placeholder 2">
            <a:extLst>
              <a:ext uri="{FF2B5EF4-FFF2-40B4-BE49-F238E27FC236}">
                <a16:creationId xmlns:a16="http://schemas.microsoft.com/office/drawing/2014/main" id="{CA8DCD47-1718-44D3-96FF-34973BA632C3}"/>
              </a:ext>
            </a:extLst>
          </p:cNvPr>
          <p:cNvSpPr>
            <a:spLocks noGrp="1"/>
          </p:cNvSpPr>
          <p:nvPr>
            <p:ph sz="half" idx="1"/>
          </p:nvPr>
        </p:nvSpPr>
        <p:spPr/>
        <p:txBody>
          <a:bodyPr/>
          <a:lstStyle/>
          <a:p>
            <a:r>
              <a:rPr lang="en-US" dirty="0" smtClean="0"/>
              <a:t>FAN break procedure</a:t>
            </a:r>
          </a:p>
          <a:p>
            <a:r>
              <a:rPr lang="en-US" dirty="0" err="1" smtClean="0"/>
              <a:t>MSA</a:t>
            </a:r>
            <a:r>
              <a:rPr lang="en-US" dirty="0" smtClean="0"/>
              <a:t>: </a:t>
            </a:r>
            <a:r>
              <a:rPr lang="en-US" dirty="0" smtClean="0">
                <a:solidFill>
                  <a:srgbClr val="FF0000"/>
                </a:solidFill>
              </a:rPr>
              <a:t>(update </a:t>
            </a:r>
            <a:r>
              <a:rPr lang="en-US" dirty="0" err="1" smtClean="0">
                <a:solidFill>
                  <a:srgbClr val="FF0000"/>
                </a:solidFill>
              </a:rPr>
              <a:t>MSA</a:t>
            </a:r>
            <a:r>
              <a:rPr lang="en-US" dirty="0" smtClean="0">
                <a:solidFill>
                  <a:srgbClr val="FF0000"/>
                </a:solidFill>
              </a:rPr>
              <a:t> along your route. Use highest one)</a:t>
            </a:r>
            <a:endParaRPr lang="en-US" dirty="0">
              <a:solidFill>
                <a:srgbClr val="FF0000"/>
              </a:solidFill>
            </a:endParaRPr>
          </a:p>
          <a:p>
            <a:r>
              <a:rPr lang="en-US" dirty="0" smtClean="0"/>
              <a:t>CASE</a:t>
            </a:r>
          </a:p>
          <a:p>
            <a:pPr lvl="1"/>
            <a:r>
              <a:rPr lang="en-US" dirty="0" smtClean="0"/>
              <a:t>1: </a:t>
            </a:r>
            <a:r>
              <a:rPr lang="en-US" dirty="0" err="1" smtClean="0"/>
              <a:t>VMC</a:t>
            </a:r>
            <a:r>
              <a:rPr lang="en-US" dirty="0" smtClean="0"/>
              <a:t>/</a:t>
            </a:r>
            <a:r>
              <a:rPr lang="en-US" dirty="0" err="1" smtClean="0"/>
              <a:t>VMC</a:t>
            </a:r>
            <a:endParaRPr lang="en-US" dirty="0" smtClean="0"/>
          </a:p>
          <a:p>
            <a:pPr lvl="1"/>
            <a:r>
              <a:rPr lang="en-US" dirty="0" smtClean="0"/>
              <a:t>2: IMC/</a:t>
            </a:r>
            <a:r>
              <a:rPr lang="en-US" dirty="0" err="1" smtClean="0"/>
              <a:t>VMC</a:t>
            </a:r>
            <a:endParaRPr lang="en-US" dirty="0" smtClean="0"/>
          </a:p>
          <a:p>
            <a:pPr lvl="1"/>
            <a:r>
              <a:rPr lang="en-US" dirty="0" smtClean="0"/>
              <a:t>3</a:t>
            </a:r>
            <a:r>
              <a:rPr lang="en-US" dirty="0"/>
              <a:t>: </a:t>
            </a:r>
            <a:r>
              <a:rPr lang="en-US" dirty="0" smtClean="0"/>
              <a:t>IMC/IMC</a:t>
            </a:r>
          </a:p>
          <a:p>
            <a:pPr lvl="1"/>
            <a:endParaRPr lang="en-US" dirty="0"/>
          </a:p>
          <a:p>
            <a:r>
              <a:rPr lang="en-US" dirty="0" err="1" smtClean="0"/>
              <a:t>ATC</a:t>
            </a:r>
            <a:endParaRPr lang="en-US" dirty="0"/>
          </a:p>
          <a:p>
            <a:endParaRPr lang="en-US" dirty="0"/>
          </a:p>
          <a:p>
            <a:pPr lvl="1"/>
            <a:endParaRPr lang="en-US" dirty="0"/>
          </a:p>
        </p:txBody>
      </p:sp>
      <p:sp>
        <p:nvSpPr>
          <p:cNvPr id="4" name="Slide Number Placeholder 3" hidden="1"/>
          <p:cNvSpPr>
            <a:spLocks noGrp="1"/>
          </p:cNvSpPr>
          <p:nvPr>
            <p:ph type="sldNum" idx="4294967295"/>
          </p:nvPr>
        </p:nvSpPr>
        <p:spPr>
          <a:xfrm>
            <a:off x="7315200" y="6430963"/>
            <a:ext cx="1828800" cy="274637"/>
          </a:xfrm>
          <a:prstGeom prst="rect">
            <a:avLst/>
          </a:prstGeom>
        </p:spPr>
        <p:txBody>
          <a:bodyPr/>
          <a:lstStyle/>
          <a:p>
            <a:pPr marL="0" marR="0" lvl="0" indent="0" algn="r" rtl="0">
              <a:spcBef>
                <a:spcPts val="0"/>
              </a:spcBef>
              <a:spcAft>
                <a:spcPts val="600"/>
              </a:spcAft>
              <a:buSzPct val="25000"/>
              <a:buNone/>
            </a:pPr>
            <a:fld id="{00000000-1234-1234-1234-123412341234}" type="slidenum">
              <a:rPr lang="en-US" sz="1600" b="0" i="0" u="none" strike="noStrike" cap="none" baseline="0" smtClean="0">
                <a:solidFill>
                  <a:schemeClr val="dk1"/>
                </a:solidFill>
                <a:latin typeface="Arial"/>
                <a:ea typeface="Arial"/>
                <a:cs typeface="Arial"/>
                <a:sym typeface="Arial"/>
              </a:rPr>
              <a:pPr marL="0" marR="0" lvl="0" indent="0" algn="r" rtl="0">
                <a:spcBef>
                  <a:spcPts val="0"/>
                </a:spcBef>
                <a:spcAft>
                  <a:spcPts val="600"/>
                </a:spcAft>
                <a:buSzPct val="25000"/>
                <a:buNone/>
              </a:pPr>
              <a:t>21</a:t>
            </a:fld>
            <a:endParaRPr lang="en-US" sz="1600" b="0" i="0" u="none" strike="noStrike" cap="none" baseline="0">
              <a:solidFill>
                <a:schemeClr val="dk1"/>
              </a:solidFill>
              <a:latin typeface="Arial"/>
              <a:ea typeface="Arial"/>
              <a:cs typeface="Arial"/>
              <a:sym typeface="Arial"/>
            </a:endParaRPr>
          </a:p>
        </p:txBody>
      </p:sp>
      <p:pic>
        <p:nvPicPr>
          <p:cNvPr id="5" name="Picture 4" descr="Diagram&#10;&#10;Description automatically generated with medium confidence">
            <a:extLst>
              <a:ext uri="{FF2B5EF4-FFF2-40B4-BE49-F238E27FC236}">
                <a16:creationId xmlns:a16="http://schemas.microsoft.com/office/drawing/2014/main" id="{781A4EE2-D2B4-4DA7-A9B0-434273193C9D}"/>
              </a:ext>
            </a:extLst>
          </p:cNvPr>
          <p:cNvPicPr>
            <a:picLocks noChangeAspect="1"/>
          </p:cNvPicPr>
          <p:nvPr/>
        </p:nvPicPr>
        <p:blipFill>
          <a:blip r:embed="rId2"/>
          <a:stretch>
            <a:fillRect/>
          </a:stretch>
        </p:blipFill>
        <p:spPr>
          <a:xfrm>
            <a:off x="4648200" y="2616268"/>
            <a:ext cx="4038600" cy="2493835"/>
          </a:xfrm>
          <a:prstGeom prst="rect">
            <a:avLst/>
          </a:prstGeom>
          <a:noFill/>
        </p:spPr>
      </p:pic>
    </p:spTree>
    <p:extLst>
      <p:ext uri="{BB962C8B-B14F-4D97-AF65-F5344CB8AC3E}">
        <p14:creationId xmlns:p14="http://schemas.microsoft.com/office/powerpoint/2010/main" val="4188673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u="sng" dirty="0" smtClean="0">
                <a:solidFill>
                  <a:schemeClr val="bg1">
                    <a:lumMod val="50000"/>
                  </a:schemeClr>
                </a:solidFill>
              </a:rPr>
              <a:t>ORIENTATION</a:t>
            </a:r>
          </a:p>
          <a:p>
            <a:pPr marL="0" lvl="0" indent="0" rtl="0">
              <a:spcBef>
                <a:spcPts val="640"/>
              </a:spcBef>
              <a:buNone/>
            </a:pPr>
            <a:r>
              <a:rPr lang="en-US" sz="1200" u="sng" dirty="0" smtClean="0">
                <a:solidFill>
                  <a:schemeClr val="bg1">
                    <a:lumMod val="50000"/>
                  </a:schemeClr>
                </a:solidFill>
              </a:rPr>
              <a:t>Time Hack</a:t>
            </a:r>
            <a:endParaRPr lang="en-US" sz="1200" u="sng" dirty="0">
              <a:solidFill>
                <a:schemeClr val="bg1">
                  <a:lumMod val="50000"/>
                </a:schemeClr>
              </a:solidFill>
            </a:endParaRPr>
          </a:p>
          <a:p>
            <a:pPr marL="0" lvl="0" indent="0" rtl="0">
              <a:spcBef>
                <a:spcPts val="640"/>
              </a:spcBef>
              <a:buNone/>
            </a:pPr>
            <a:r>
              <a:rPr lang="en-US" sz="1200" u="sng" dirty="0">
                <a:solidFill>
                  <a:schemeClr val="bg1">
                    <a:lumMod val="50000"/>
                  </a:schemeClr>
                </a:solidFill>
              </a:rPr>
              <a:t>Roll Call</a:t>
            </a:r>
          </a:p>
          <a:p>
            <a:pPr marL="0" lvl="0" indent="0" rtl="0">
              <a:spcBef>
                <a:spcPts val="640"/>
              </a:spcBef>
              <a:buNone/>
            </a:pPr>
            <a:r>
              <a:rPr lang="en-US" sz="1200" dirty="0" err="1">
                <a:solidFill>
                  <a:srgbClr val="FF0000"/>
                </a:solidFill>
              </a:rPr>
              <a:t>EB</a:t>
            </a:r>
            <a:r>
              <a:rPr lang="en-US" sz="1200" dirty="0">
                <a:solidFill>
                  <a:srgbClr val="FF0000"/>
                </a:solidFill>
              </a:rPr>
              <a:t>/FH/LUCKY </a:t>
            </a:r>
            <a:r>
              <a:rPr lang="en-US" sz="1200" dirty="0" smtClean="0">
                <a:solidFill>
                  <a:srgbClr val="FF0000"/>
                </a:solidFill>
              </a:rPr>
              <a:t>____ (SPOT___)</a:t>
            </a:r>
            <a:endParaRPr lang="en-US" sz="1200" dirty="0">
              <a:solidFill>
                <a:srgbClr val="FF0000"/>
              </a:solidFill>
            </a:endParaRPr>
          </a:p>
          <a:p>
            <a:pPr marL="0" lvl="0" indent="0" rtl="0">
              <a:spcBef>
                <a:spcPts val="640"/>
              </a:spcBef>
              <a:buNone/>
            </a:pPr>
            <a:r>
              <a:rPr lang="en-US" sz="1200" dirty="0"/>
              <a:t>	IP 1/ SMA 1</a:t>
            </a:r>
          </a:p>
          <a:p>
            <a:pPr marL="0" indent="0">
              <a:spcBef>
                <a:spcPts val="640"/>
              </a:spcBef>
              <a:buNone/>
            </a:pPr>
            <a:r>
              <a:rPr lang="en-US" sz="1200" dirty="0" err="1">
                <a:solidFill>
                  <a:srgbClr val="FF0000"/>
                </a:solidFill>
              </a:rPr>
              <a:t>EB</a:t>
            </a:r>
            <a:r>
              <a:rPr lang="en-US" sz="1200" dirty="0">
                <a:solidFill>
                  <a:srgbClr val="FF0000"/>
                </a:solidFill>
              </a:rPr>
              <a:t>/FH/LUCKY ____ (SPOT</a:t>
            </a:r>
            <a:r>
              <a:rPr lang="en-US" sz="1200" dirty="0" smtClean="0">
                <a:solidFill>
                  <a:srgbClr val="FF0000"/>
                </a:solidFill>
              </a:rPr>
              <a:t>___)</a:t>
            </a:r>
            <a:endParaRPr lang="en-US" sz="1200" dirty="0">
              <a:solidFill>
                <a:srgbClr val="FF0000"/>
              </a:solidFill>
            </a:endParaRPr>
          </a:p>
          <a:p>
            <a:pPr marL="0" lvl="0" indent="0" rtl="0">
              <a:spcBef>
                <a:spcPts val="640"/>
              </a:spcBef>
              <a:buNone/>
            </a:pPr>
            <a:r>
              <a:rPr lang="en-US" sz="1200" dirty="0"/>
              <a:t>	IP 2 / SMA 2</a:t>
            </a:r>
          </a:p>
          <a:p>
            <a:pPr marL="0" lvl="0" indent="0" rtl="0">
              <a:spcBef>
                <a:spcPts val="640"/>
              </a:spcBef>
              <a:buNone/>
            </a:pPr>
            <a:r>
              <a:rPr lang="en-US" sz="1200" dirty="0"/>
              <a:t>	</a:t>
            </a:r>
            <a:r>
              <a:rPr lang="en-US" sz="900" dirty="0"/>
              <a:t>*Designates SL</a:t>
            </a:r>
          </a:p>
          <a:p>
            <a:pPr marL="0" lvl="0" indent="0" rtl="0">
              <a:spcBef>
                <a:spcPts val="640"/>
              </a:spcBef>
              <a:buNone/>
            </a:pPr>
            <a:r>
              <a:rPr lang="en-US" sz="1200" dirty="0">
                <a:solidFill>
                  <a:schemeClr val="bg1">
                    <a:lumMod val="50000"/>
                  </a:schemeClr>
                </a:solidFill>
              </a:rPr>
              <a:t>External Callsign / Internal Callsign</a:t>
            </a:r>
          </a:p>
          <a:p>
            <a:pPr marL="0" indent="0">
              <a:spcBef>
                <a:spcPts val="640"/>
              </a:spcBef>
              <a:buNone/>
            </a:pPr>
            <a:r>
              <a:rPr lang="en-US" sz="1200" u="sng" dirty="0">
                <a:solidFill>
                  <a:schemeClr val="bg1">
                    <a:lumMod val="50000"/>
                  </a:schemeClr>
                </a:solidFill>
              </a:rPr>
              <a:t>ORM</a:t>
            </a:r>
          </a:p>
          <a:p>
            <a:pPr marL="0" lvl="0" indent="0" rtl="0">
              <a:spcBef>
                <a:spcPts val="640"/>
              </a:spcBef>
              <a:buNone/>
            </a:pPr>
            <a:r>
              <a:rPr lang="en-US" sz="1200" u="sng" dirty="0">
                <a:solidFill>
                  <a:schemeClr val="bg1">
                    <a:lumMod val="50000"/>
                  </a:schemeClr>
                </a:solidFill>
              </a:rPr>
              <a:t>Smart Pack Review</a:t>
            </a:r>
          </a:p>
          <a:p>
            <a:pPr marL="0" lvl="0" indent="0" rtl="0">
              <a:spcBef>
                <a:spcPts val="640"/>
              </a:spcBef>
              <a:buNone/>
            </a:pPr>
            <a:r>
              <a:rPr lang="en-US" sz="1200" u="sng" dirty="0">
                <a:solidFill>
                  <a:schemeClr val="bg1">
                    <a:lumMod val="50000"/>
                  </a:schemeClr>
                </a:solidFill>
              </a:rPr>
              <a:t>Maps Required</a:t>
            </a:r>
          </a:p>
          <a:p>
            <a:pPr marL="0" lvl="0" indent="0" rtl="0">
              <a:spcBef>
                <a:spcPts val="640"/>
              </a:spcBef>
              <a:buNone/>
            </a:pPr>
            <a:r>
              <a:rPr lang="en-US" sz="1200" u="sng" dirty="0">
                <a:solidFill>
                  <a:schemeClr val="bg1">
                    <a:lumMod val="50000"/>
                  </a:schemeClr>
                </a:solidFill>
              </a:rPr>
              <a:t>Weather</a:t>
            </a:r>
          </a:p>
          <a:p>
            <a:pPr marL="0" lvl="0" indent="0" rtl="0">
              <a:spcBef>
                <a:spcPts val="640"/>
              </a:spcBef>
              <a:buNone/>
            </a:pPr>
            <a:r>
              <a:rPr lang="en-US" sz="1200" dirty="0">
                <a:solidFill>
                  <a:schemeClr val="bg1">
                    <a:lumMod val="50000"/>
                  </a:schemeClr>
                </a:solidFill>
              </a:rPr>
              <a:t>-Current WX / Forecast WX / </a:t>
            </a:r>
          </a:p>
          <a:p>
            <a:pPr marL="0" lvl="0" indent="0" rtl="0">
              <a:spcBef>
                <a:spcPts val="640"/>
              </a:spcBef>
              <a:buNone/>
            </a:pPr>
            <a:r>
              <a:rPr lang="en-US" sz="1200" dirty="0">
                <a:solidFill>
                  <a:schemeClr val="bg1">
                    <a:lumMod val="50000"/>
                  </a:schemeClr>
                </a:solidFill>
              </a:rPr>
              <a:t>Destination WX / </a:t>
            </a:r>
            <a:r>
              <a:rPr lang="en-US" sz="1200" dirty="0" err="1">
                <a:solidFill>
                  <a:schemeClr val="bg1">
                    <a:lumMod val="50000"/>
                  </a:schemeClr>
                </a:solidFill>
              </a:rPr>
              <a:t>WX</a:t>
            </a:r>
            <a:r>
              <a:rPr lang="en-US" sz="1200" dirty="0">
                <a:solidFill>
                  <a:schemeClr val="bg1">
                    <a:lumMod val="50000"/>
                  </a:schemeClr>
                </a:solidFill>
              </a:rPr>
              <a:t> </a:t>
            </a:r>
            <a:r>
              <a:rPr lang="en-US" sz="1200" dirty="0" smtClean="0">
                <a:solidFill>
                  <a:schemeClr val="bg1">
                    <a:lumMod val="50000"/>
                  </a:schemeClr>
                </a:solidFill>
              </a:rPr>
              <a:t>Required</a:t>
            </a:r>
          </a:p>
          <a:p>
            <a:pPr marL="0" lvl="0" indent="0" rtl="0">
              <a:spcBef>
                <a:spcPts val="640"/>
              </a:spcBef>
              <a:buNone/>
            </a:pPr>
            <a:r>
              <a:rPr lang="en-US" sz="1200" b="1" u="sng" dirty="0" smtClean="0">
                <a:solidFill>
                  <a:schemeClr val="bg1">
                    <a:lumMod val="50000"/>
                  </a:schemeClr>
                </a:solidFill>
              </a:rPr>
              <a:t>SITUATION</a:t>
            </a:r>
          </a:p>
          <a:p>
            <a:pPr marL="0" lvl="0" indent="0" rtl="0">
              <a:spcBef>
                <a:spcPts val="640"/>
              </a:spcBef>
              <a:buNone/>
            </a:pPr>
            <a:r>
              <a:rPr lang="en-US" sz="1200" u="sng" dirty="0" smtClean="0">
                <a:solidFill>
                  <a:schemeClr val="bg1">
                    <a:lumMod val="50000"/>
                  </a:schemeClr>
                </a:solidFill>
              </a:rPr>
              <a:t>Commander’s Intent</a:t>
            </a:r>
          </a:p>
          <a:p>
            <a:pPr marL="0" lvl="0" indent="0" rtl="0">
              <a:spcBef>
                <a:spcPts val="640"/>
              </a:spcBef>
              <a:buNone/>
            </a:pPr>
            <a:r>
              <a:rPr lang="en-US" sz="1200" b="1" u="sng" dirty="0" smtClean="0">
                <a:solidFill>
                  <a:schemeClr val="bg1">
                    <a:lumMod val="50000"/>
                  </a:schemeClr>
                </a:solidFill>
              </a:rPr>
              <a:t>MISSION</a:t>
            </a:r>
            <a:endParaRPr lang="en-US" sz="1200" b="1" u="sng" dirty="0">
              <a:solidFill>
                <a:schemeClr val="bg1">
                  <a:lumMod val="50000"/>
                </a:schemeClr>
              </a:solidFill>
            </a:endParaRPr>
          </a:p>
          <a:p>
            <a:pPr marL="0" lvl="0" indent="0" rtl="0">
              <a:spcBef>
                <a:spcPts val="640"/>
              </a:spcBef>
              <a:buNone/>
            </a:pPr>
            <a:r>
              <a:rPr lang="en-US" sz="1200" b="1" u="sng" dirty="0">
                <a:solidFill>
                  <a:schemeClr val="bg1">
                    <a:lumMod val="50000"/>
                  </a:schemeClr>
                </a:solidFill>
              </a:rPr>
              <a:t>MISSION EXECUTION</a:t>
            </a:r>
          </a:p>
          <a:p>
            <a:pPr marL="0" lvl="0" indent="0" rtl="0">
              <a:spcBef>
                <a:spcPts val="640"/>
              </a:spcBef>
              <a:buNone/>
            </a:pPr>
            <a:r>
              <a:rPr lang="en-US" sz="1200" u="sng" dirty="0">
                <a:solidFill>
                  <a:schemeClr val="bg1">
                    <a:lumMod val="50000"/>
                  </a:schemeClr>
                </a:solidFill>
              </a:rPr>
              <a:t>Overview</a:t>
            </a:r>
          </a:p>
          <a:p>
            <a:pPr marL="0" lvl="0" indent="0" rtl="0">
              <a:spcBef>
                <a:spcPts val="640"/>
              </a:spcBef>
              <a:buNone/>
            </a:pPr>
            <a:r>
              <a:rPr lang="en-US" sz="1200" u="sng" dirty="0">
                <a:solidFill>
                  <a:schemeClr val="bg1">
                    <a:lumMod val="50000"/>
                  </a:schemeClr>
                </a:solidFill>
              </a:rPr>
              <a:t>Obstacles</a:t>
            </a:r>
          </a:p>
          <a:p>
            <a:pPr marL="0" lvl="0" indent="0" rtl="0">
              <a:spcBef>
                <a:spcPts val="640"/>
              </a:spcBef>
              <a:buNone/>
            </a:pPr>
            <a:r>
              <a:rPr lang="en-US" sz="1200" dirty="0"/>
              <a:t>-</a:t>
            </a:r>
            <a:r>
              <a:rPr lang="en-US" sz="1200" dirty="0">
                <a:solidFill>
                  <a:schemeClr val="bg1">
                    <a:lumMod val="50000"/>
                  </a:schemeClr>
                </a:solidFill>
              </a:rPr>
              <a:t>ABCTRP</a:t>
            </a:r>
          </a:p>
          <a:p>
            <a:pPr marL="0" lvl="0" indent="0">
              <a:spcBef>
                <a:spcPts val="640"/>
              </a:spcBef>
              <a:buNone/>
            </a:pPr>
            <a:r>
              <a:rPr lang="en-US" sz="1200" u="sng" dirty="0">
                <a:solidFill>
                  <a:schemeClr val="bg1">
                    <a:lumMod val="50000"/>
                  </a:schemeClr>
                </a:solidFill>
              </a:rPr>
              <a:t>Scheme of Maneuvers</a:t>
            </a:r>
          </a:p>
          <a:p>
            <a:pPr marL="0" lvl="0" indent="0">
              <a:spcBef>
                <a:spcPts val="640"/>
              </a:spcBef>
              <a:buNone/>
            </a:pPr>
            <a:r>
              <a:rPr lang="en-US" sz="1200" dirty="0">
                <a:solidFill>
                  <a:schemeClr val="bg1">
                    <a:lumMod val="50000"/>
                  </a:schemeClr>
                </a:solidFill>
              </a:rPr>
              <a:t>-Walk</a:t>
            </a:r>
          </a:p>
          <a:p>
            <a:pPr marL="0" lvl="0" indent="0">
              <a:spcBef>
                <a:spcPts val="640"/>
              </a:spcBef>
              <a:buNone/>
            </a:pPr>
            <a:r>
              <a:rPr lang="en-US" sz="1200" dirty="0">
                <a:solidFill>
                  <a:schemeClr val="bg1">
                    <a:lumMod val="50000"/>
                  </a:schemeClr>
                </a:solidFill>
              </a:rPr>
              <a:t>-</a:t>
            </a:r>
            <a:r>
              <a:rPr lang="en-US" sz="1200" dirty="0" err="1">
                <a:solidFill>
                  <a:schemeClr val="bg1">
                    <a:lumMod val="50000"/>
                  </a:schemeClr>
                </a:solidFill>
              </a:rPr>
              <a:t>Comm</a:t>
            </a:r>
            <a:r>
              <a:rPr lang="en-US" sz="1200" dirty="0">
                <a:solidFill>
                  <a:schemeClr val="bg1">
                    <a:lumMod val="50000"/>
                  </a:schemeClr>
                </a:solidFill>
              </a:rPr>
              <a:t> Check</a:t>
            </a:r>
          </a:p>
          <a:p>
            <a:pPr marL="0" lvl="0" indent="0">
              <a:spcBef>
                <a:spcPts val="640"/>
              </a:spcBef>
              <a:buNone/>
            </a:pPr>
            <a:r>
              <a:rPr lang="en-US" sz="1200" dirty="0">
                <a:solidFill>
                  <a:schemeClr val="bg1">
                    <a:lumMod val="50000"/>
                  </a:schemeClr>
                </a:solidFill>
              </a:rPr>
              <a:t>-Takeoff</a:t>
            </a:r>
          </a:p>
          <a:p>
            <a:pPr marL="0" lvl="0" indent="0">
              <a:spcBef>
                <a:spcPts val="640"/>
              </a:spcBef>
              <a:buNone/>
            </a:pPr>
            <a:r>
              <a:rPr lang="en-US" sz="1200" u="sng" dirty="0">
                <a:solidFill>
                  <a:schemeClr val="bg1">
                    <a:lumMod val="50000"/>
                  </a:schemeClr>
                </a:solidFill>
              </a:rPr>
              <a:t>Route</a:t>
            </a:r>
          </a:p>
          <a:p>
            <a:pPr marL="0" lvl="0" indent="0">
              <a:spcBef>
                <a:spcPts val="640"/>
              </a:spcBef>
              <a:buNone/>
            </a:pPr>
            <a:r>
              <a:rPr lang="en-US" sz="1200" u="sng" dirty="0">
                <a:solidFill>
                  <a:schemeClr val="bg1">
                    <a:lumMod val="50000"/>
                  </a:schemeClr>
                </a:solidFill>
              </a:rPr>
              <a:t>Objective Area</a:t>
            </a:r>
          </a:p>
          <a:p>
            <a:pPr marL="0" lvl="0" indent="0">
              <a:spcBef>
                <a:spcPts val="640"/>
              </a:spcBef>
              <a:buNone/>
            </a:pPr>
            <a:r>
              <a:rPr lang="en-US" sz="1200" u="sng" dirty="0">
                <a:solidFill>
                  <a:schemeClr val="bg1">
                    <a:lumMod val="50000"/>
                  </a:schemeClr>
                </a:solidFill>
              </a:rPr>
              <a:t>RTB</a:t>
            </a:r>
          </a:p>
          <a:p>
            <a:pPr marL="0" lvl="0" indent="0">
              <a:spcBef>
                <a:spcPts val="640"/>
              </a:spcBef>
              <a:buNone/>
            </a:pPr>
            <a:r>
              <a:rPr lang="en-US" sz="1200" b="1" u="sng" dirty="0">
                <a:solidFill>
                  <a:schemeClr val="bg1">
                    <a:lumMod val="50000"/>
                  </a:schemeClr>
                </a:solidFill>
              </a:rPr>
              <a:t>CONTINGENCIES</a:t>
            </a:r>
          </a:p>
          <a:p>
            <a:pPr marL="0" lvl="0" indent="0">
              <a:spcBef>
                <a:spcPts val="640"/>
              </a:spcBef>
              <a:buNone/>
            </a:pPr>
            <a:r>
              <a:rPr lang="en-US" sz="1200" u="sng" dirty="0">
                <a:solidFill>
                  <a:schemeClr val="bg1">
                    <a:lumMod val="50000"/>
                  </a:schemeClr>
                </a:solidFill>
              </a:rPr>
              <a:t>Emergency Procedures</a:t>
            </a:r>
          </a:p>
          <a:p>
            <a:pPr marL="0" lvl="0" indent="0">
              <a:spcBef>
                <a:spcPts val="640"/>
              </a:spcBef>
              <a:buNone/>
            </a:pPr>
            <a:r>
              <a:rPr lang="en-US" sz="1200" dirty="0" smtClean="0">
                <a:solidFill>
                  <a:schemeClr val="bg1">
                    <a:lumMod val="50000"/>
                  </a:schemeClr>
                </a:solidFill>
              </a:rPr>
              <a:t>-</a:t>
            </a:r>
            <a:r>
              <a:rPr lang="en-US" sz="1200" dirty="0">
                <a:solidFill>
                  <a:schemeClr val="bg1">
                    <a:lumMod val="50000"/>
                  </a:schemeClr>
                </a:solidFill>
              </a:rPr>
              <a:t>IMC/VMC Emergencies</a:t>
            </a:r>
          </a:p>
          <a:p>
            <a:pPr marL="0" lvl="0" indent="0">
              <a:spcBef>
                <a:spcPts val="640"/>
              </a:spcBef>
              <a:buNone/>
            </a:pPr>
            <a:r>
              <a:rPr lang="en-US" sz="1200" dirty="0">
                <a:solidFill>
                  <a:schemeClr val="bg1">
                    <a:lumMod val="50000"/>
                  </a:schemeClr>
                </a:solidFill>
              </a:rPr>
              <a:t>-Ditch / Emergency Landing / Egress</a:t>
            </a:r>
          </a:p>
          <a:p>
            <a:pPr marL="0" lvl="0" indent="0">
              <a:spcBef>
                <a:spcPts val="640"/>
              </a:spcBef>
              <a:buNone/>
            </a:pPr>
            <a:r>
              <a:rPr lang="en-US" sz="1200" dirty="0">
                <a:solidFill>
                  <a:schemeClr val="bg1">
                    <a:lumMod val="50000"/>
                  </a:schemeClr>
                </a:solidFill>
              </a:rPr>
              <a:t>-Simulated Emergencies</a:t>
            </a:r>
          </a:p>
          <a:p>
            <a:pPr marL="0" lvl="0" indent="0">
              <a:spcBef>
                <a:spcPts val="640"/>
              </a:spcBef>
              <a:buNone/>
            </a:pPr>
            <a:r>
              <a:rPr lang="en-US" sz="1200" u="sng" dirty="0">
                <a:solidFill>
                  <a:schemeClr val="bg1">
                    <a:lumMod val="50000"/>
                  </a:schemeClr>
                </a:solidFill>
              </a:rPr>
              <a:t>IIMC</a:t>
            </a:r>
          </a:p>
          <a:p>
            <a:pPr marL="0" lvl="0" indent="0">
              <a:spcBef>
                <a:spcPts val="640"/>
              </a:spcBef>
              <a:buNone/>
            </a:pPr>
            <a:r>
              <a:rPr lang="en-US" sz="1200" u="sng" dirty="0"/>
              <a:t>Loss of Visual Contact</a:t>
            </a:r>
          </a:p>
          <a:p>
            <a:pPr marL="0" lvl="0" indent="0">
              <a:spcBef>
                <a:spcPts val="640"/>
              </a:spcBef>
              <a:buNone/>
            </a:pPr>
            <a:r>
              <a:rPr lang="en-US" sz="1200" u="sng" dirty="0"/>
              <a:t>Lost Comms</a:t>
            </a:r>
          </a:p>
          <a:p>
            <a:pPr marL="0" lvl="0" indent="0">
              <a:spcBef>
                <a:spcPts val="640"/>
              </a:spcBef>
              <a:buNone/>
            </a:pPr>
            <a:r>
              <a:rPr lang="en-US" sz="1200" u="sng" dirty="0"/>
              <a:t>Disorientation Procedures</a:t>
            </a:r>
          </a:p>
          <a:p>
            <a:pPr marL="0" lvl="0" indent="0">
              <a:spcBef>
                <a:spcPts val="640"/>
              </a:spcBef>
              <a:buNone/>
            </a:pPr>
            <a:r>
              <a:rPr lang="en-US" sz="1200" dirty="0"/>
              <a:t>-Magellan</a:t>
            </a:r>
          </a:p>
          <a:p>
            <a:pPr marL="0" lvl="0" indent="0">
              <a:spcBef>
                <a:spcPts val="640"/>
              </a:spcBef>
              <a:buNone/>
            </a:pPr>
            <a:r>
              <a:rPr lang="en-US" sz="1200" u="sng" dirty="0"/>
              <a:t>Down Aircraft</a:t>
            </a:r>
          </a:p>
          <a:p>
            <a:pPr marL="0" lvl="0" indent="0">
              <a:spcBef>
                <a:spcPts val="640"/>
              </a:spcBef>
              <a:buNone/>
            </a:pPr>
            <a:r>
              <a:rPr lang="en-US" sz="1200" u="sng" dirty="0"/>
              <a:t>Aborts/</a:t>
            </a:r>
            <a:r>
              <a:rPr lang="en-US" sz="1200" u="sng" dirty="0" err="1"/>
              <a:t>Waveoffs</a:t>
            </a:r>
            <a:endParaRPr lang="en-US" sz="1200" u="sng" dirty="0"/>
          </a:p>
          <a:p>
            <a:pPr marL="0" lvl="0" indent="0">
              <a:spcBef>
                <a:spcPts val="640"/>
              </a:spcBef>
              <a:buNone/>
            </a:pPr>
            <a:r>
              <a:rPr lang="en-US" sz="1200" b="1" u="sng" dirty="0"/>
              <a:t>ADMIN &amp; LOGISTICS</a:t>
            </a:r>
          </a:p>
          <a:p>
            <a:pPr marL="0" lvl="0" indent="0">
              <a:spcBef>
                <a:spcPts val="640"/>
              </a:spcBef>
              <a:buNone/>
            </a:pPr>
            <a:r>
              <a:rPr lang="en-US" sz="1200" u="sng" dirty="0"/>
              <a:t>Flight Duration</a:t>
            </a:r>
          </a:p>
          <a:p>
            <a:pPr marL="0" lvl="0" indent="0">
              <a:spcBef>
                <a:spcPts val="640"/>
              </a:spcBef>
              <a:buNone/>
            </a:pPr>
            <a:r>
              <a:rPr lang="en-US" sz="1200" u="sng" dirty="0"/>
              <a:t>Fuel</a:t>
            </a:r>
          </a:p>
          <a:p>
            <a:pPr marL="0" lvl="0" indent="0">
              <a:spcBef>
                <a:spcPts val="640"/>
              </a:spcBef>
              <a:buNone/>
            </a:pPr>
            <a:r>
              <a:rPr lang="en-US" sz="1200" dirty="0"/>
              <a:t>-Mission </a:t>
            </a:r>
            <a:r>
              <a:rPr lang="en-US" sz="1200" dirty="0" smtClean="0"/>
              <a:t>Fuel / Bingo </a:t>
            </a:r>
            <a:r>
              <a:rPr lang="en-US" sz="1200" dirty="0"/>
              <a:t>Fuel</a:t>
            </a:r>
          </a:p>
          <a:p>
            <a:pPr marL="0" lvl="0" indent="0">
              <a:spcBef>
                <a:spcPts val="640"/>
              </a:spcBef>
              <a:buNone/>
            </a:pPr>
            <a:r>
              <a:rPr lang="en-US" sz="1200" b="1" u="sng" dirty="0"/>
              <a:t>COMMAND AND SIGNAL</a:t>
            </a:r>
          </a:p>
          <a:p>
            <a:pPr marL="0" lvl="0" indent="0">
              <a:spcBef>
                <a:spcPts val="640"/>
              </a:spcBef>
              <a:buNone/>
            </a:pPr>
            <a:r>
              <a:rPr lang="en-US" sz="1200" u="sng" dirty="0"/>
              <a:t>Communications/ Radio Procedures</a:t>
            </a:r>
          </a:p>
          <a:p>
            <a:pPr marL="0" lvl="0" indent="0">
              <a:spcBef>
                <a:spcPts val="640"/>
              </a:spcBef>
              <a:buNone/>
            </a:pPr>
            <a:r>
              <a:rPr lang="en-US" sz="1200" u="sng" dirty="0"/>
              <a:t>Frequencies / NAVAIDS</a:t>
            </a:r>
          </a:p>
          <a:p>
            <a:pPr marL="0" lvl="0" indent="0">
              <a:spcBef>
                <a:spcPts val="640"/>
              </a:spcBef>
              <a:buNone/>
            </a:pPr>
            <a:r>
              <a:rPr lang="en-US" sz="1200" u="sng" dirty="0"/>
              <a:t>Brevity</a:t>
            </a:r>
          </a:p>
          <a:p>
            <a:pPr marL="0" lvl="0" indent="0">
              <a:spcBef>
                <a:spcPts val="640"/>
              </a:spcBef>
              <a:buNone/>
            </a:pPr>
            <a:r>
              <a:rPr lang="en-US" sz="1200" u="sng" dirty="0"/>
              <a:t>Terminate/KIO</a:t>
            </a:r>
          </a:p>
          <a:p>
            <a:pPr marL="0" lvl="0" indent="0">
              <a:spcBef>
                <a:spcPts val="640"/>
              </a:spcBef>
              <a:buNone/>
            </a:pPr>
            <a:r>
              <a:rPr lang="en-US" sz="1200" u="sng" dirty="0"/>
              <a:t>SQUAWK</a:t>
            </a:r>
          </a:p>
          <a:p>
            <a:pPr marL="0" lvl="0" indent="0">
              <a:spcBef>
                <a:spcPts val="640"/>
              </a:spcBef>
              <a:buNone/>
            </a:pPr>
            <a:r>
              <a:rPr lang="en-US" sz="1200" u="sng" dirty="0"/>
              <a:t>Visual Signal</a:t>
            </a:r>
            <a:r>
              <a:rPr lang="en-US" sz="1200" dirty="0"/>
              <a:t>s </a:t>
            </a:r>
          </a:p>
          <a:p>
            <a:pPr marL="0" lvl="0" indent="0">
              <a:spcBef>
                <a:spcPts val="640"/>
              </a:spcBef>
              <a:buNone/>
            </a:pPr>
            <a:r>
              <a:rPr lang="en-US" sz="1200" u="sng" dirty="0"/>
              <a:t>ADMIN</a:t>
            </a:r>
          </a:p>
          <a:p>
            <a:pPr marL="0" lvl="0" indent="0">
              <a:spcBef>
                <a:spcPts val="640"/>
              </a:spcBef>
              <a:buNone/>
            </a:pPr>
            <a:r>
              <a:rPr lang="en-US" sz="1200" u="sng" dirty="0"/>
              <a:t>CRM</a:t>
            </a:r>
          </a:p>
          <a:p>
            <a:pPr marL="0" lvl="0" indent="0">
              <a:spcBef>
                <a:spcPts val="640"/>
              </a:spcBef>
              <a:buNone/>
            </a:pPr>
            <a:r>
              <a:rPr lang="en-US" sz="1200" dirty="0"/>
              <a:t>-Control Transfer</a:t>
            </a:r>
          </a:p>
          <a:p>
            <a:pPr marL="0" lvl="0" indent="0">
              <a:spcBef>
                <a:spcPts val="640"/>
              </a:spcBef>
              <a:buNone/>
            </a:pPr>
            <a:r>
              <a:rPr lang="en-US" sz="1200" dirty="0"/>
              <a:t>-Lookout Procedures</a:t>
            </a:r>
          </a:p>
          <a:p>
            <a:pPr marL="0" lvl="0" indent="0">
              <a:spcBef>
                <a:spcPts val="640"/>
              </a:spcBef>
              <a:buNone/>
            </a:pPr>
            <a:r>
              <a:rPr lang="en-US" sz="1200" dirty="0"/>
              <a:t>-Vertigo</a:t>
            </a:r>
          </a:p>
          <a:p>
            <a:pPr marL="0" lvl="0" indent="0">
              <a:spcBef>
                <a:spcPts val="640"/>
              </a:spcBef>
              <a:buNone/>
            </a:pPr>
            <a:r>
              <a:rPr lang="en-US" sz="1200" dirty="0"/>
              <a:t>-Altitude Warnings / RADALT</a:t>
            </a:r>
          </a:p>
          <a:p>
            <a:pPr marL="0" lvl="0" indent="0">
              <a:spcBef>
                <a:spcPts val="640"/>
              </a:spcBef>
              <a:buNone/>
            </a:pPr>
            <a:r>
              <a:rPr lang="en-US" sz="1200" b="1" u="sng" dirty="0" smtClean="0"/>
              <a:t>*NATOPS </a:t>
            </a:r>
            <a:r>
              <a:rPr lang="en-US" sz="1200" b="1" u="sng" dirty="0"/>
              <a:t>by Exception</a:t>
            </a:r>
          </a:p>
          <a:p>
            <a:pPr marL="0" lvl="0" indent="0">
              <a:spcBef>
                <a:spcPts val="640"/>
              </a:spcBef>
              <a:buNone/>
            </a:pPr>
            <a:r>
              <a:rPr lang="en-US" sz="1200" b="1" u="sng" dirty="0"/>
              <a:t>DUE OUTS</a:t>
            </a:r>
          </a:p>
          <a:p>
            <a:pPr marL="0" lvl="0" indent="0" rtl="0">
              <a:spcBef>
                <a:spcPts val="640"/>
              </a:spcBef>
              <a:buNone/>
            </a:pPr>
            <a:endParaRPr lang="en-US" sz="110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baseline="0">
                <a:solidFill>
                  <a:schemeClr val="dk1"/>
                </a:solidFill>
                <a:latin typeface="Arial"/>
                <a:ea typeface="Arial"/>
                <a:cs typeface="Arial"/>
                <a:sym typeface="Arial"/>
              </a:rPr>
              <a:t>22</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0358386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NATOPs By Exception</a:t>
            </a:r>
          </a:p>
        </p:txBody>
      </p:sp>
      <p:sp>
        <p:nvSpPr>
          <p:cNvPr id="3" name="Text Placeholder 2"/>
          <p:cNvSpPr>
            <a:spLocks noGrp="1"/>
          </p:cNvSpPr>
          <p:nvPr>
            <p:ph type="body" idx="1"/>
          </p:nvPr>
        </p:nvSpPr>
        <p:spPr/>
        <p:txBody>
          <a:bodyPr/>
          <a:lstStyle/>
          <a:p>
            <a:r>
              <a:rPr lang="en-US" dirty="0"/>
              <a:t>Weight and </a:t>
            </a:r>
            <a:r>
              <a:rPr lang="en-US" dirty="0" smtClean="0"/>
              <a:t>Balance</a:t>
            </a:r>
          </a:p>
          <a:p>
            <a:r>
              <a:rPr lang="en-US" dirty="0" smtClean="0"/>
              <a:t>Flight Publications Required</a:t>
            </a:r>
            <a:endParaRPr lang="en-US" dirty="0"/>
          </a:p>
          <a:p>
            <a:r>
              <a:rPr lang="en-US" dirty="0"/>
              <a:t>NOTAMs</a:t>
            </a:r>
          </a:p>
          <a:p>
            <a:r>
              <a:rPr lang="en-US" dirty="0"/>
              <a:t>Emergencies</a:t>
            </a:r>
          </a:p>
          <a:p>
            <a:pPr lvl="1"/>
            <a:r>
              <a:rPr lang="en-US" dirty="0"/>
              <a:t>Dynamic Rollover</a:t>
            </a:r>
          </a:p>
          <a:p>
            <a:r>
              <a:rPr lang="en-US" dirty="0"/>
              <a:t>PAC/</a:t>
            </a:r>
            <a:r>
              <a:rPr lang="en-US" dirty="0" err="1"/>
              <a:t>PNAC</a:t>
            </a:r>
            <a:r>
              <a:rPr lang="en-US" dirty="0"/>
              <a:t> </a:t>
            </a:r>
            <a:r>
              <a:rPr lang="en-US" dirty="0" smtClean="0"/>
              <a:t>Responsibilities</a:t>
            </a:r>
          </a:p>
          <a:p>
            <a:pPr marL="0" indent="0">
              <a:buNone/>
            </a:pPr>
            <a:endParaRPr lang="en-US" dirty="0"/>
          </a:p>
          <a:p>
            <a:endParaRPr lang="en-US" dirty="0"/>
          </a:p>
          <a:p>
            <a:pPr lvl="1"/>
            <a:endParaRPr lang="en-US" dirty="0"/>
          </a:p>
        </p:txBody>
      </p:sp>
      <p:sp>
        <p:nvSpPr>
          <p:cNvPr id="4" name="Slide Number Placeholder 3"/>
          <p:cNvSpPr>
            <a:spLocks noGrp="1"/>
          </p:cNvSpPr>
          <p:nvPr>
            <p:ph type="sldNum" sz="quarter" idx="2"/>
          </p:nvPr>
        </p:nvSpPr>
        <p:spPr>
          <a:xfrm>
            <a:off x="7315200" y="6430963"/>
            <a:ext cx="1828800" cy="274637"/>
          </a:xfrm>
          <a:prstGeom prst="rect">
            <a:avLst/>
          </a:prstGeom>
        </p:spPr>
        <p:txBody>
          <a:bodyPr/>
          <a:lstStyle/>
          <a:p>
            <a:pPr marL="0" marR="0" lvl="0" indent="0" algn="r" rtl="0">
              <a:spcBef>
                <a:spcPts val="0"/>
              </a:spcBef>
              <a:buSzPct val="25000"/>
              <a:buNone/>
            </a:pPr>
            <a:fld id="{00000000-1234-1234-1234-123412341234}" type="slidenum">
              <a:rPr lang="en-US" sz="1600" b="0" i="0" u="none" strike="noStrike" cap="none" baseline="0" smtClean="0">
                <a:solidFill>
                  <a:schemeClr val="dk1"/>
                </a:solidFill>
                <a:latin typeface="Arial"/>
                <a:ea typeface="Arial"/>
                <a:cs typeface="Arial"/>
                <a:sym typeface="Arial"/>
              </a:rPr>
              <a:t>23</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2739646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Due Outs</a:t>
            </a:r>
          </a:p>
        </p:txBody>
      </p:sp>
      <p:sp>
        <p:nvSpPr>
          <p:cNvPr id="3" name="Text Placeholder 2"/>
          <p:cNvSpPr>
            <a:spLocks noGrp="1"/>
          </p:cNvSpPr>
          <p:nvPr>
            <p:ph type="body" idx="1"/>
          </p:nvPr>
        </p:nvSpPr>
        <p:spPr/>
        <p:txBody>
          <a:bodyPr/>
          <a:lstStyle/>
          <a:p>
            <a:r>
              <a:rPr lang="en-US" dirty="0"/>
              <a:t>Update </a:t>
            </a:r>
            <a:r>
              <a:rPr lang="en-US" dirty="0" smtClean="0"/>
              <a:t>Weather</a:t>
            </a:r>
            <a:endParaRPr lang="en-US" dirty="0"/>
          </a:p>
          <a:p>
            <a:r>
              <a:rPr lang="en-US" dirty="0"/>
              <a:t>Fuel Card</a:t>
            </a:r>
          </a:p>
          <a:p>
            <a:r>
              <a:rPr lang="en-US" dirty="0" smtClean="0"/>
              <a:t>Call </a:t>
            </a:r>
            <a:r>
              <a:rPr lang="en-US" dirty="0" err="1" smtClean="0"/>
              <a:t>FBO</a:t>
            </a:r>
            <a:endParaRPr lang="en-US" dirty="0" smtClean="0"/>
          </a:p>
          <a:p>
            <a:pPr lvl="1"/>
            <a:r>
              <a:rPr lang="en-US" dirty="0" smtClean="0"/>
              <a:t>Confirm hours</a:t>
            </a:r>
          </a:p>
          <a:p>
            <a:pPr lvl="1"/>
            <a:r>
              <a:rPr lang="en-US" dirty="0" smtClean="0"/>
              <a:t>GPU</a:t>
            </a:r>
          </a:p>
          <a:p>
            <a:endParaRPr lang="en-US" dirty="0"/>
          </a:p>
          <a:p>
            <a:endParaRPr lang="en-US" dirty="0"/>
          </a:p>
        </p:txBody>
      </p:sp>
      <p:sp>
        <p:nvSpPr>
          <p:cNvPr id="4" name="Slide Number Placeholder 3"/>
          <p:cNvSpPr>
            <a:spLocks noGrp="1"/>
          </p:cNvSpPr>
          <p:nvPr>
            <p:ph type="sldNum" sz="quarter" idx="2"/>
          </p:nvPr>
        </p:nvSpPr>
        <p:spPr>
          <a:xfrm>
            <a:off x="7315200" y="6430963"/>
            <a:ext cx="1828800" cy="274637"/>
          </a:xfrm>
          <a:prstGeom prst="rect">
            <a:avLst/>
          </a:prstGeom>
        </p:spPr>
        <p:txBody>
          <a:bodyPr/>
          <a:lstStyle/>
          <a:p>
            <a:pPr marL="0" marR="0" lvl="0" indent="0" algn="r" rtl="0">
              <a:spcBef>
                <a:spcPts val="0"/>
              </a:spcBef>
              <a:buSzPct val="25000"/>
              <a:buNone/>
            </a:pPr>
            <a:fld id="{00000000-1234-1234-1234-123412341234}" type="slidenum">
              <a:rPr lang="en-US" sz="1600" b="0" i="0" u="none" strike="noStrike" cap="none" baseline="0" smtClean="0">
                <a:solidFill>
                  <a:schemeClr val="dk1"/>
                </a:solidFill>
                <a:latin typeface="Arial"/>
                <a:ea typeface="Arial"/>
                <a:cs typeface="Arial"/>
                <a:sym typeface="Arial"/>
              </a:rPr>
              <a:t>24</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60260627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600200" y="3276600"/>
            <a:ext cx="5943600" cy="990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baseline="0" dirty="0">
                <a:latin typeface="Arial"/>
                <a:ea typeface="Arial"/>
                <a:cs typeface="Arial"/>
                <a:sym typeface="Arial"/>
              </a:rPr>
              <a:t>Questions</a:t>
            </a:r>
          </a:p>
        </p:txBody>
      </p:sp>
      <p:sp>
        <p:nvSpPr>
          <p:cNvPr id="299" name="Shape 299"/>
          <p:cNvSpPr txBox="1">
            <a:spLocks noGrp="1"/>
          </p:cNvSpPr>
          <p:nvPr>
            <p:ph type="sldNum" sz="quarter" idx="2"/>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baseline="0">
                <a:solidFill>
                  <a:schemeClr val="dk1"/>
                </a:solidFill>
                <a:latin typeface="Arial"/>
                <a:ea typeface="Arial"/>
                <a:cs typeface="Arial"/>
                <a:sym typeface="Arial"/>
              </a:rPr>
              <a:t>25</a:t>
            </a:fld>
            <a:endParaRPr lang="en-US" sz="16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u="sng" dirty="0" smtClean="0"/>
              <a:t>ORIENTATION</a:t>
            </a:r>
          </a:p>
          <a:p>
            <a:pPr marL="0" lvl="0" indent="0" rtl="0">
              <a:spcBef>
                <a:spcPts val="640"/>
              </a:spcBef>
              <a:buNone/>
            </a:pPr>
            <a:r>
              <a:rPr lang="en-US" sz="1200" u="sng" dirty="0" smtClean="0"/>
              <a:t>Time Hack</a:t>
            </a:r>
            <a:endParaRPr lang="en-US" sz="1200" u="sng" dirty="0"/>
          </a:p>
          <a:p>
            <a:pPr marL="0" lvl="0" indent="0" rtl="0">
              <a:spcBef>
                <a:spcPts val="640"/>
              </a:spcBef>
              <a:buNone/>
            </a:pPr>
            <a:r>
              <a:rPr lang="en-US" sz="1200" u="sng" dirty="0"/>
              <a:t>Roll Call</a:t>
            </a:r>
          </a:p>
          <a:p>
            <a:pPr marL="0" lvl="0" indent="0" rtl="0">
              <a:spcBef>
                <a:spcPts val="640"/>
              </a:spcBef>
              <a:buNone/>
            </a:pPr>
            <a:r>
              <a:rPr lang="en-US" sz="1200" dirty="0" err="1">
                <a:solidFill>
                  <a:srgbClr val="FF0000"/>
                </a:solidFill>
              </a:rPr>
              <a:t>EB</a:t>
            </a:r>
            <a:r>
              <a:rPr lang="en-US" sz="1200" dirty="0">
                <a:solidFill>
                  <a:srgbClr val="FF0000"/>
                </a:solidFill>
              </a:rPr>
              <a:t>/FH/LUCKY </a:t>
            </a:r>
            <a:r>
              <a:rPr lang="en-US" sz="1200" dirty="0" smtClean="0">
                <a:solidFill>
                  <a:srgbClr val="FF0000"/>
                </a:solidFill>
              </a:rPr>
              <a:t>____ (SPOT___)</a:t>
            </a:r>
            <a:endParaRPr lang="en-US" sz="1200" dirty="0">
              <a:solidFill>
                <a:srgbClr val="FF0000"/>
              </a:solidFill>
            </a:endParaRPr>
          </a:p>
          <a:p>
            <a:pPr marL="0" lvl="0" indent="0" rtl="0">
              <a:spcBef>
                <a:spcPts val="640"/>
              </a:spcBef>
              <a:buNone/>
            </a:pPr>
            <a:r>
              <a:rPr lang="en-US" sz="1200" dirty="0"/>
              <a:t>	IP 1/ SMA 1</a:t>
            </a:r>
          </a:p>
          <a:p>
            <a:pPr marL="0" indent="0">
              <a:spcBef>
                <a:spcPts val="640"/>
              </a:spcBef>
              <a:buNone/>
            </a:pPr>
            <a:r>
              <a:rPr lang="en-US" sz="1200" dirty="0" err="1">
                <a:solidFill>
                  <a:srgbClr val="FF0000"/>
                </a:solidFill>
              </a:rPr>
              <a:t>EB</a:t>
            </a:r>
            <a:r>
              <a:rPr lang="en-US" sz="1200" dirty="0">
                <a:solidFill>
                  <a:srgbClr val="FF0000"/>
                </a:solidFill>
              </a:rPr>
              <a:t>/FH/LUCKY ____ (SPOT</a:t>
            </a:r>
            <a:r>
              <a:rPr lang="en-US" sz="1200" dirty="0" smtClean="0">
                <a:solidFill>
                  <a:srgbClr val="FF0000"/>
                </a:solidFill>
              </a:rPr>
              <a:t>___)</a:t>
            </a:r>
            <a:endParaRPr lang="en-US" sz="1200" dirty="0">
              <a:solidFill>
                <a:srgbClr val="FF0000"/>
              </a:solidFill>
            </a:endParaRPr>
          </a:p>
          <a:p>
            <a:pPr marL="0" lvl="0" indent="0" rtl="0">
              <a:spcBef>
                <a:spcPts val="640"/>
              </a:spcBef>
              <a:buNone/>
            </a:pPr>
            <a:r>
              <a:rPr lang="en-US" sz="1200" dirty="0"/>
              <a:t>	IP 2 / SMA 2</a:t>
            </a:r>
          </a:p>
          <a:p>
            <a:pPr marL="0" lvl="0" indent="0" rtl="0">
              <a:spcBef>
                <a:spcPts val="640"/>
              </a:spcBef>
              <a:buNone/>
            </a:pPr>
            <a:r>
              <a:rPr lang="en-US" sz="1200" dirty="0"/>
              <a:t>	</a:t>
            </a:r>
            <a:r>
              <a:rPr lang="en-US" sz="1200" dirty="0" smtClean="0"/>
              <a:t>**</a:t>
            </a:r>
            <a:r>
              <a:rPr lang="en-US" sz="900" dirty="0" smtClean="0"/>
              <a:t>Designates </a:t>
            </a:r>
            <a:r>
              <a:rPr lang="en-US" sz="900" dirty="0"/>
              <a:t>SL</a:t>
            </a:r>
          </a:p>
          <a:p>
            <a:pPr marL="0" lvl="0" indent="0" rtl="0">
              <a:spcBef>
                <a:spcPts val="640"/>
              </a:spcBef>
              <a:buNone/>
            </a:pPr>
            <a:r>
              <a:rPr lang="en-US" sz="1200" dirty="0"/>
              <a:t>External Callsign / Internal Callsign</a:t>
            </a:r>
          </a:p>
          <a:p>
            <a:pPr marL="0" indent="0">
              <a:spcBef>
                <a:spcPts val="640"/>
              </a:spcBef>
              <a:buNone/>
            </a:pPr>
            <a:r>
              <a:rPr lang="en-US" sz="1200" u="sng" dirty="0" smtClean="0"/>
              <a:t>*ORM</a:t>
            </a:r>
            <a:endParaRPr lang="en-US" sz="1200" u="sng" dirty="0"/>
          </a:p>
          <a:p>
            <a:pPr marL="0" lvl="0" indent="0" rtl="0">
              <a:spcBef>
                <a:spcPts val="640"/>
              </a:spcBef>
              <a:buNone/>
            </a:pPr>
            <a:r>
              <a:rPr lang="en-US" sz="1200" u="sng" dirty="0"/>
              <a:t>Smart Pack Review</a:t>
            </a:r>
          </a:p>
          <a:p>
            <a:pPr marL="0" lvl="0" indent="0" rtl="0">
              <a:spcBef>
                <a:spcPts val="640"/>
              </a:spcBef>
              <a:buNone/>
            </a:pPr>
            <a:r>
              <a:rPr lang="en-US" sz="1200" u="sng" dirty="0"/>
              <a:t>Maps Required</a:t>
            </a:r>
          </a:p>
          <a:p>
            <a:pPr marL="0" lvl="0" indent="0" rtl="0">
              <a:spcBef>
                <a:spcPts val="640"/>
              </a:spcBef>
              <a:buNone/>
            </a:pPr>
            <a:r>
              <a:rPr lang="en-US" sz="1200" u="sng" dirty="0"/>
              <a:t>Weather</a:t>
            </a:r>
          </a:p>
          <a:p>
            <a:pPr marL="0" lvl="0" indent="0" rtl="0">
              <a:spcBef>
                <a:spcPts val="640"/>
              </a:spcBef>
              <a:buNone/>
            </a:pPr>
            <a:r>
              <a:rPr lang="en-US" sz="1200" dirty="0"/>
              <a:t>-Current WX / Forecast WX / </a:t>
            </a:r>
          </a:p>
          <a:p>
            <a:pPr marL="0" lvl="0" indent="0" rtl="0">
              <a:spcBef>
                <a:spcPts val="640"/>
              </a:spcBef>
              <a:buNone/>
            </a:pPr>
            <a:r>
              <a:rPr lang="en-US" sz="1200" dirty="0"/>
              <a:t>Destination WX / </a:t>
            </a:r>
            <a:r>
              <a:rPr lang="en-US" sz="1200" dirty="0" err="1"/>
              <a:t>WX</a:t>
            </a:r>
            <a:r>
              <a:rPr lang="en-US" sz="1200" dirty="0"/>
              <a:t> </a:t>
            </a:r>
            <a:r>
              <a:rPr lang="en-US" sz="1200" dirty="0" smtClean="0"/>
              <a:t>Required</a:t>
            </a:r>
          </a:p>
          <a:p>
            <a:pPr marL="0" lvl="0" indent="0" rtl="0">
              <a:spcBef>
                <a:spcPts val="640"/>
              </a:spcBef>
              <a:buNone/>
            </a:pPr>
            <a:r>
              <a:rPr lang="en-US" sz="1200" b="1" u="sng" dirty="0" smtClean="0"/>
              <a:t>SITUATION</a:t>
            </a:r>
          </a:p>
          <a:p>
            <a:pPr marL="0" lvl="0" indent="0" rtl="0">
              <a:spcBef>
                <a:spcPts val="640"/>
              </a:spcBef>
              <a:buNone/>
            </a:pPr>
            <a:r>
              <a:rPr lang="en-US" sz="1200" u="sng" dirty="0" smtClean="0"/>
              <a:t>Commander’s Intent</a:t>
            </a:r>
          </a:p>
          <a:p>
            <a:pPr marL="0" lvl="0" indent="0" rtl="0">
              <a:spcBef>
                <a:spcPts val="640"/>
              </a:spcBef>
              <a:buNone/>
            </a:pPr>
            <a:r>
              <a:rPr lang="en-US" sz="1200" b="1" u="sng" dirty="0" smtClean="0"/>
              <a:t>MISSION</a:t>
            </a:r>
            <a:endParaRPr lang="en-US" sz="1200" b="1" u="sng" dirty="0"/>
          </a:p>
          <a:p>
            <a:pPr marL="0" lvl="0" indent="0" rtl="0">
              <a:spcBef>
                <a:spcPts val="640"/>
              </a:spcBef>
              <a:buNone/>
            </a:pPr>
            <a:r>
              <a:rPr lang="en-US" sz="1200" b="1" u="sng" dirty="0"/>
              <a:t>MISSION EXECUTION</a:t>
            </a:r>
          </a:p>
          <a:p>
            <a:pPr marL="0" lvl="0" indent="0" rtl="0">
              <a:spcBef>
                <a:spcPts val="640"/>
              </a:spcBef>
              <a:buNone/>
            </a:pPr>
            <a:r>
              <a:rPr lang="en-US" sz="1200" u="sng" dirty="0"/>
              <a:t>Overview</a:t>
            </a:r>
          </a:p>
          <a:p>
            <a:pPr marL="0" lvl="0" indent="0" rtl="0">
              <a:spcBef>
                <a:spcPts val="640"/>
              </a:spcBef>
              <a:buNone/>
            </a:pPr>
            <a:r>
              <a:rPr lang="en-US" sz="1200" u="sng" dirty="0"/>
              <a:t>Obstacles</a:t>
            </a:r>
          </a:p>
          <a:p>
            <a:pPr marL="0" lvl="0" indent="0" rtl="0">
              <a:spcBef>
                <a:spcPts val="640"/>
              </a:spcBef>
              <a:buNone/>
            </a:pPr>
            <a:r>
              <a:rPr lang="en-US" sz="1200" dirty="0"/>
              <a:t>-ABCTRP</a:t>
            </a:r>
          </a:p>
          <a:p>
            <a:pPr marL="0" lvl="0" indent="0">
              <a:spcBef>
                <a:spcPts val="640"/>
              </a:spcBef>
              <a:buNone/>
            </a:pPr>
            <a:r>
              <a:rPr lang="en-US" sz="1200" u="sng" dirty="0"/>
              <a:t>Scheme of Maneuvers</a:t>
            </a:r>
          </a:p>
          <a:p>
            <a:pPr marL="0" lvl="0" indent="0">
              <a:spcBef>
                <a:spcPts val="640"/>
              </a:spcBef>
              <a:buNone/>
            </a:pPr>
            <a:r>
              <a:rPr lang="en-US" sz="1200" dirty="0"/>
              <a:t>-Walk</a:t>
            </a:r>
          </a:p>
          <a:p>
            <a:pPr marL="0" lvl="0" indent="0">
              <a:spcBef>
                <a:spcPts val="640"/>
              </a:spcBef>
              <a:buNone/>
            </a:pPr>
            <a:r>
              <a:rPr lang="en-US" sz="1200" dirty="0"/>
              <a:t>-</a:t>
            </a:r>
            <a:r>
              <a:rPr lang="en-US" sz="1200" dirty="0" err="1"/>
              <a:t>Comm</a:t>
            </a:r>
            <a:r>
              <a:rPr lang="en-US" sz="1200" dirty="0"/>
              <a:t> Check</a:t>
            </a:r>
          </a:p>
          <a:p>
            <a:pPr marL="0" lvl="0" indent="0">
              <a:spcBef>
                <a:spcPts val="640"/>
              </a:spcBef>
              <a:buNone/>
            </a:pPr>
            <a:r>
              <a:rPr lang="en-US" sz="1200" dirty="0"/>
              <a:t>-Takeoff</a:t>
            </a:r>
          </a:p>
          <a:p>
            <a:pPr marL="0" lvl="0" indent="0">
              <a:spcBef>
                <a:spcPts val="640"/>
              </a:spcBef>
              <a:buNone/>
            </a:pPr>
            <a:r>
              <a:rPr lang="en-US" sz="1200" u="sng" dirty="0"/>
              <a:t>Route</a:t>
            </a:r>
          </a:p>
          <a:p>
            <a:pPr marL="0" lvl="0" indent="0">
              <a:spcBef>
                <a:spcPts val="640"/>
              </a:spcBef>
              <a:buNone/>
            </a:pPr>
            <a:r>
              <a:rPr lang="en-US" sz="1200" u="sng" dirty="0"/>
              <a:t>Objective Area</a:t>
            </a:r>
          </a:p>
          <a:p>
            <a:pPr marL="0" lvl="0" indent="0">
              <a:spcBef>
                <a:spcPts val="640"/>
              </a:spcBef>
              <a:buNone/>
            </a:pPr>
            <a:r>
              <a:rPr lang="en-US" sz="1200" u="sng" dirty="0"/>
              <a:t>RTB</a:t>
            </a:r>
          </a:p>
          <a:p>
            <a:pPr marL="0" lvl="0" indent="0">
              <a:spcBef>
                <a:spcPts val="640"/>
              </a:spcBef>
              <a:buNone/>
            </a:pPr>
            <a:r>
              <a:rPr lang="en-US" sz="1200" b="1" u="sng" dirty="0"/>
              <a:t>CONTINGENCIES</a:t>
            </a:r>
          </a:p>
          <a:p>
            <a:pPr marL="0" lvl="0" indent="0">
              <a:spcBef>
                <a:spcPts val="640"/>
              </a:spcBef>
              <a:buNone/>
            </a:pPr>
            <a:r>
              <a:rPr lang="en-US" sz="1200" u="sng" dirty="0"/>
              <a:t>Emergency Procedures</a:t>
            </a:r>
          </a:p>
          <a:p>
            <a:pPr marL="0" lvl="0" indent="0">
              <a:spcBef>
                <a:spcPts val="640"/>
              </a:spcBef>
              <a:buNone/>
            </a:pPr>
            <a:r>
              <a:rPr lang="en-US" sz="1200" dirty="0" smtClean="0"/>
              <a:t>-</a:t>
            </a:r>
            <a:r>
              <a:rPr lang="en-US" sz="1200" dirty="0"/>
              <a:t>IMC/VMC Emergencies</a:t>
            </a:r>
          </a:p>
          <a:p>
            <a:pPr marL="0" lvl="0" indent="0">
              <a:spcBef>
                <a:spcPts val="640"/>
              </a:spcBef>
              <a:buNone/>
            </a:pPr>
            <a:r>
              <a:rPr lang="en-US" sz="1200" dirty="0"/>
              <a:t>-Ditch / Emergency Landing / Egress</a:t>
            </a:r>
          </a:p>
          <a:p>
            <a:pPr marL="0" lvl="0" indent="0">
              <a:spcBef>
                <a:spcPts val="640"/>
              </a:spcBef>
              <a:buNone/>
            </a:pPr>
            <a:r>
              <a:rPr lang="en-US" sz="1200" dirty="0"/>
              <a:t>-Simulated Emergencies</a:t>
            </a:r>
          </a:p>
          <a:p>
            <a:pPr marL="0" lvl="0" indent="0">
              <a:spcBef>
                <a:spcPts val="640"/>
              </a:spcBef>
              <a:buNone/>
            </a:pPr>
            <a:r>
              <a:rPr lang="en-US" sz="1200" u="sng" dirty="0"/>
              <a:t>IIMC</a:t>
            </a:r>
          </a:p>
          <a:p>
            <a:pPr marL="0" lvl="0" indent="0">
              <a:spcBef>
                <a:spcPts val="640"/>
              </a:spcBef>
              <a:buNone/>
            </a:pPr>
            <a:r>
              <a:rPr lang="en-US" sz="1200" u="sng" dirty="0"/>
              <a:t>Loss of Visual Contact</a:t>
            </a:r>
          </a:p>
          <a:p>
            <a:pPr marL="0" lvl="0" indent="0">
              <a:spcBef>
                <a:spcPts val="640"/>
              </a:spcBef>
              <a:buNone/>
            </a:pPr>
            <a:r>
              <a:rPr lang="en-US" sz="1200" u="sng" dirty="0"/>
              <a:t>Lost Comms</a:t>
            </a:r>
          </a:p>
          <a:p>
            <a:pPr marL="0" lvl="0" indent="0">
              <a:spcBef>
                <a:spcPts val="640"/>
              </a:spcBef>
              <a:buNone/>
            </a:pPr>
            <a:r>
              <a:rPr lang="en-US" sz="1200" u="sng" dirty="0"/>
              <a:t>Disorientation Procedures</a:t>
            </a:r>
          </a:p>
          <a:p>
            <a:pPr marL="0" lvl="0" indent="0">
              <a:spcBef>
                <a:spcPts val="640"/>
              </a:spcBef>
              <a:buNone/>
            </a:pPr>
            <a:r>
              <a:rPr lang="en-US" sz="1200" dirty="0"/>
              <a:t>-Magellan</a:t>
            </a:r>
          </a:p>
          <a:p>
            <a:pPr marL="0" lvl="0" indent="0">
              <a:spcBef>
                <a:spcPts val="640"/>
              </a:spcBef>
              <a:buNone/>
            </a:pPr>
            <a:r>
              <a:rPr lang="en-US" sz="1200" u="sng" dirty="0"/>
              <a:t>Down Aircraft</a:t>
            </a:r>
          </a:p>
          <a:p>
            <a:pPr marL="0" lvl="0" indent="0">
              <a:spcBef>
                <a:spcPts val="640"/>
              </a:spcBef>
              <a:buNone/>
            </a:pPr>
            <a:r>
              <a:rPr lang="en-US" sz="1200" u="sng" dirty="0"/>
              <a:t>Aborts/</a:t>
            </a:r>
            <a:r>
              <a:rPr lang="en-US" sz="1200" u="sng" dirty="0" err="1"/>
              <a:t>Waveoffs</a:t>
            </a:r>
            <a:endParaRPr lang="en-US" sz="1200" u="sng" dirty="0"/>
          </a:p>
          <a:p>
            <a:pPr marL="0" lvl="0" indent="0">
              <a:spcBef>
                <a:spcPts val="640"/>
              </a:spcBef>
              <a:buNone/>
            </a:pPr>
            <a:r>
              <a:rPr lang="en-US" sz="1200" b="1" u="sng" dirty="0"/>
              <a:t>ADMIN &amp; LOGISTICS</a:t>
            </a:r>
          </a:p>
          <a:p>
            <a:pPr marL="0" lvl="0" indent="0">
              <a:spcBef>
                <a:spcPts val="640"/>
              </a:spcBef>
              <a:buNone/>
            </a:pPr>
            <a:r>
              <a:rPr lang="en-US" sz="1200" u="sng" dirty="0"/>
              <a:t>Flight Duration</a:t>
            </a:r>
          </a:p>
          <a:p>
            <a:pPr marL="0" lvl="0" indent="0">
              <a:spcBef>
                <a:spcPts val="640"/>
              </a:spcBef>
              <a:buNone/>
            </a:pPr>
            <a:r>
              <a:rPr lang="en-US" sz="1200" u="sng" dirty="0"/>
              <a:t>Fuel</a:t>
            </a:r>
          </a:p>
          <a:p>
            <a:pPr marL="0" lvl="0" indent="0">
              <a:spcBef>
                <a:spcPts val="640"/>
              </a:spcBef>
              <a:buNone/>
            </a:pPr>
            <a:r>
              <a:rPr lang="en-US" sz="1200" dirty="0"/>
              <a:t>-Mission </a:t>
            </a:r>
            <a:r>
              <a:rPr lang="en-US" sz="1200" dirty="0" smtClean="0"/>
              <a:t>Fuel / Bingo </a:t>
            </a:r>
            <a:r>
              <a:rPr lang="en-US" sz="1200" dirty="0"/>
              <a:t>Fuel</a:t>
            </a:r>
          </a:p>
          <a:p>
            <a:pPr marL="0" lvl="0" indent="0">
              <a:spcBef>
                <a:spcPts val="640"/>
              </a:spcBef>
              <a:buNone/>
            </a:pPr>
            <a:r>
              <a:rPr lang="en-US" sz="1200" b="1" u="sng" dirty="0"/>
              <a:t>COMMAND AND SIGNAL</a:t>
            </a:r>
          </a:p>
          <a:p>
            <a:pPr marL="0" lvl="0" indent="0">
              <a:spcBef>
                <a:spcPts val="640"/>
              </a:spcBef>
              <a:buNone/>
            </a:pPr>
            <a:r>
              <a:rPr lang="en-US" sz="1200" u="sng" dirty="0"/>
              <a:t>Communications/ Radio Procedures</a:t>
            </a:r>
          </a:p>
          <a:p>
            <a:pPr marL="0" lvl="0" indent="0">
              <a:spcBef>
                <a:spcPts val="640"/>
              </a:spcBef>
              <a:buNone/>
            </a:pPr>
            <a:r>
              <a:rPr lang="en-US" sz="1200" u="sng" dirty="0"/>
              <a:t>Frequencies / NAVAIDS</a:t>
            </a:r>
          </a:p>
          <a:p>
            <a:pPr marL="0" lvl="0" indent="0">
              <a:spcBef>
                <a:spcPts val="640"/>
              </a:spcBef>
              <a:buNone/>
            </a:pPr>
            <a:r>
              <a:rPr lang="en-US" sz="1200" u="sng" dirty="0"/>
              <a:t>Brevity</a:t>
            </a:r>
          </a:p>
          <a:p>
            <a:pPr marL="0" lvl="0" indent="0">
              <a:spcBef>
                <a:spcPts val="640"/>
              </a:spcBef>
              <a:buNone/>
            </a:pPr>
            <a:r>
              <a:rPr lang="en-US" sz="1200" u="sng" dirty="0"/>
              <a:t>Terminate/KIO</a:t>
            </a:r>
          </a:p>
          <a:p>
            <a:pPr marL="0" lvl="0" indent="0">
              <a:spcBef>
                <a:spcPts val="640"/>
              </a:spcBef>
              <a:buNone/>
            </a:pPr>
            <a:r>
              <a:rPr lang="en-US" sz="1200" u="sng" dirty="0"/>
              <a:t>SQUAWK</a:t>
            </a:r>
          </a:p>
          <a:p>
            <a:pPr marL="0" lvl="0" indent="0">
              <a:spcBef>
                <a:spcPts val="640"/>
              </a:spcBef>
              <a:buNone/>
            </a:pPr>
            <a:r>
              <a:rPr lang="en-US" sz="1200" u="sng" dirty="0"/>
              <a:t>Visual Signal</a:t>
            </a:r>
            <a:r>
              <a:rPr lang="en-US" sz="1200" dirty="0"/>
              <a:t>s </a:t>
            </a:r>
          </a:p>
          <a:p>
            <a:pPr marL="0" lvl="0" indent="0">
              <a:spcBef>
                <a:spcPts val="640"/>
              </a:spcBef>
              <a:buNone/>
            </a:pPr>
            <a:r>
              <a:rPr lang="en-US" sz="1200" u="sng" dirty="0"/>
              <a:t>ADMIN</a:t>
            </a:r>
          </a:p>
          <a:p>
            <a:pPr marL="0" lvl="0" indent="0">
              <a:spcBef>
                <a:spcPts val="640"/>
              </a:spcBef>
              <a:buNone/>
            </a:pPr>
            <a:r>
              <a:rPr lang="en-US" sz="1200" u="sng" dirty="0"/>
              <a:t>CRM</a:t>
            </a:r>
          </a:p>
          <a:p>
            <a:pPr marL="0" lvl="0" indent="0">
              <a:spcBef>
                <a:spcPts val="640"/>
              </a:spcBef>
              <a:buNone/>
            </a:pPr>
            <a:r>
              <a:rPr lang="en-US" sz="1200" dirty="0"/>
              <a:t>-Control Transfer</a:t>
            </a:r>
          </a:p>
          <a:p>
            <a:pPr marL="0" lvl="0" indent="0">
              <a:spcBef>
                <a:spcPts val="640"/>
              </a:spcBef>
              <a:buNone/>
            </a:pPr>
            <a:r>
              <a:rPr lang="en-US" sz="1200" dirty="0"/>
              <a:t>-Lookout Procedures</a:t>
            </a:r>
          </a:p>
          <a:p>
            <a:pPr marL="0" lvl="0" indent="0">
              <a:spcBef>
                <a:spcPts val="640"/>
              </a:spcBef>
              <a:buNone/>
            </a:pPr>
            <a:r>
              <a:rPr lang="en-US" sz="1200" dirty="0"/>
              <a:t>-Vertigo</a:t>
            </a:r>
          </a:p>
          <a:p>
            <a:pPr marL="0" lvl="0" indent="0">
              <a:spcBef>
                <a:spcPts val="640"/>
              </a:spcBef>
              <a:buNone/>
            </a:pPr>
            <a:r>
              <a:rPr lang="en-US" sz="1200" dirty="0"/>
              <a:t>-Altitude Warnings / RADALT</a:t>
            </a:r>
          </a:p>
          <a:p>
            <a:pPr marL="0" lvl="0" indent="0">
              <a:spcBef>
                <a:spcPts val="640"/>
              </a:spcBef>
              <a:buNone/>
            </a:pPr>
            <a:r>
              <a:rPr lang="en-US" sz="1200" b="1" u="sng" dirty="0"/>
              <a:t>NATOPS by Exception</a:t>
            </a:r>
          </a:p>
          <a:p>
            <a:pPr marL="0" lvl="0" indent="0">
              <a:spcBef>
                <a:spcPts val="640"/>
              </a:spcBef>
              <a:buNone/>
            </a:pPr>
            <a:r>
              <a:rPr lang="en-US" sz="1200" b="1" u="sng" dirty="0"/>
              <a:t>DUE OUTS</a:t>
            </a:r>
          </a:p>
          <a:p>
            <a:pPr marL="0" lvl="0" indent="0" rtl="0">
              <a:spcBef>
                <a:spcPts val="640"/>
              </a:spcBef>
              <a:buNone/>
            </a:pPr>
            <a:endParaRPr lang="en-US" sz="110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baseline="0">
                <a:solidFill>
                  <a:schemeClr val="dk1"/>
                </a:solidFill>
                <a:latin typeface="Arial"/>
                <a:ea typeface="Arial"/>
                <a:cs typeface="Arial"/>
                <a:sym typeface="Arial"/>
              </a:rPr>
              <a:t>3</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39956261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CAPSTONE </a:t>
            </a:r>
            <a:r>
              <a:rPr lang="en-US" dirty="0" err="1" smtClean="0"/>
              <a:t>ORM</a:t>
            </a:r>
            <a:r>
              <a:rPr lang="en-US" dirty="0" smtClean="0"/>
              <a:t> Matrix</a:t>
            </a:r>
            <a:endParaRPr lang="en-US" dirty="0">
              <a:solidFill>
                <a:srgbClr val="FF0000"/>
              </a:solidFill>
            </a:endParaRPr>
          </a:p>
        </p:txBody>
      </p:sp>
      <p:sp>
        <p:nvSpPr>
          <p:cNvPr id="4" name="Slide Number Placeholder 3"/>
          <p:cNvSpPr>
            <a:spLocks noGrp="1"/>
          </p:cNvSpPr>
          <p:nvPr>
            <p:ph type="sldNum" sz="quarter" idx="2"/>
          </p:nvPr>
        </p:nvSpPr>
        <p:spPr>
          <a:xfrm>
            <a:off x="7315200" y="6430963"/>
            <a:ext cx="1828800" cy="274637"/>
          </a:xfrm>
          <a:prstGeom prst="rect">
            <a:avLst/>
          </a:prstGeom>
        </p:spPr>
        <p:txBody>
          <a:bodyPr/>
          <a:lstStyle/>
          <a:p>
            <a:fld id="{B87451E5-BAB1-487F-A0B5-9D5D60443CC0}" type="slidenum">
              <a:rPr lang="en-US" smtClean="0"/>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46648484"/>
              </p:ext>
            </p:extLst>
          </p:nvPr>
        </p:nvGraphicFramePr>
        <p:xfrm>
          <a:off x="1447801" y="1295400"/>
          <a:ext cx="6248398" cy="5257796"/>
        </p:xfrm>
        <a:graphic>
          <a:graphicData uri="http://schemas.openxmlformats.org/drawingml/2006/table">
            <a:tbl>
              <a:tblPr/>
              <a:tblGrid>
                <a:gridCol w="133027">
                  <a:extLst>
                    <a:ext uri="{9D8B030D-6E8A-4147-A177-3AD203B41FA5}">
                      <a16:colId xmlns:a16="http://schemas.microsoft.com/office/drawing/2014/main" val="20000"/>
                    </a:ext>
                  </a:extLst>
                </a:gridCol>
                <a:gridCol w="109892">
                  <a:extLst>
                    <a:ext uri="{9D8B030D-6E8A-4147-A177-3AD203B41FA5}">
                      <a16:colId xmlns:a16="http://schemas.microsoft.com/office/drawing/2014/main" val="20001"/>
                    </a:ext>
                  </a:extLst>
                </a:gridCol>
                <a:gridCol w="665133">
                  <a:extLst>
                    <a:ext uri="{9D8B030D-6E8A-4147-A177-3AD203B41FA5}">
                      <a16:colId xmlns:a16="http://schemas.microsoft.com/office/drawing/2014/main" val="20002"/>
                    </a:ext>
                  </a:extLst>
                </a:gridCol>
                <a:gridCol w="399079">
                  <a:extLst>
                    <a:ext uri="{9D8B030D-6E8A-4147-A177-3AD203B41FA5}">
                      <a16:colId xmlns:a16="http://schemas.microsoft.com/office/drawing/2014/main" val="20003"/>
                    </a:ext>
                  </a:extLst>
                </a:gridCol>
                <a:gridCol w="375944">
                  <a:extLst>
                    <a:ext uri="{9D8B030D-6E8A-4147-A177-3AD203B41FA5}">
                      <a16:colId xmlns:a16="http://schemas.microsoft.com/office/drawing/2014/main" val="20004"/>
                    </a:ext>
                  </a:extLst>
                </a:gridCol>
                <a:gridCol w="375944">
                  <a:extLst>
                    <a:ext uri="{9D8B030D-6E8A-4147-A177-3AD203B41FA5}">
                      <a16:colId xmlns:a16="http://schemas.microsoft.com/office/drawing/2014/main" val="20005"/>
                    </a:ext>
                  </a:extLst>
                </a:gridCol>
                <a:gridCol w="375944">
                  <a:extLst>
                    <a:ext uri="{9D8B030D-6E8A-4147-A177-3AD203B41FA5}">
                      <a16:colId xmlns:a16="http://schemas.microsoft.com/office/drawing/2014/main" val="20006"/>
                    </a:ext>
                  </a:extLst>
                </a:gridCol>
                <a:gridCol w="595728">
                  <a:extLst>
                    <a:ext uri="{9D8B030D-6E8A-4147-A177-3AD203B41FA5}">
                      <a16:colId xmlns:a16="http://schemas.microsoft.com/office/drawing/2014/main" val="20007"/>
                    </a:ext>
                  </a:extLst>
                </a:gridCol>
                <a:gridCol w="520540">
                  <a:extLst>
                    <a:ext uri="{9D8B030D-6E8A-4147-A177-3AD203B41FA5}">
                      <a16:colId xmlns:a16="http://schemas.microsoft.com/office/drawing/2014/main" val="20008"/>
                    </a:ext>
                  </a:extLst>
                </a:gridCol>
                <a:gridCol w="341243">
                  <a:extLst>
                    <a:ext uri="{9D8B030D-6E8A-4147-A177-3AD203B41FA5}">
                      <a16:colId xmlns:a16="http://schemas.microsoft.com/office/drawing/2014/main" val="20009"/>
                    </a:ext>
                  </a:extLst>
                </a:gridCol>
                <a:gridCol w="323891">
                  <a:extLst>
                    <a:ext uri="{9D8B030D-6E8A-4147-A177-3AD203B41FA5}">
                      <a16:colId xmlns:a16="http://schemas.microsoft.com/office/drawing/2014/main" val="20010"/>
                    </a:ext>
                  </a:extLst>
                </a:gridCol>
                <a:gridCol w="364378">
                  <a:extLst>
                    <a:ext uri="{9D8B030D-6E8A-4147-A177-3AD203B41FA5}">
                      <a16:colId xmlns:a16="http://schemas.microsoft.com/office/drawing/2014/main" val="20011"/>
                    </a:ext>
                  </a:extLst>
                </a:gridCol>
                <a:gridCol w="370161">
                  <a:extLst>
                    <a:ext uri="{9D8B030D-6E8A-4147-A177-3AD203B41FA5}">
                      <a16:colId xmlns:a16="http://schemas.microsoft.com/office/drawing/2014/main" val="20012"/>
                    </a:ext>
                  </a:extLst>
                </a:gridCol>
                <a:gridCol w="387513">
                  <a:extLst>
                    <a:ext uri="{9D8B030D-6E8A-4147-A177-3AD203B41FA5}">
                      <a16:colId xmlns:a16="http://schemas.microsoft.com/office/drawing/2014/main" val="20013"/>
                    </a:ext>
                  </a:extLst>
                </a:gridCol>
                <a:gridCol w="909981">
                  <a:extLst>
                    <a:ext uri="{9D8B030D-6E8A-4147-A177-3AD203B41FA5}">
                      <a16:colId xmlns:a16="http://schemas.microsoft.com/office/drawing/2014/main" val="20014"/>
                    </a:ext>
                  </a:extLst>
                </a:gridCol>
              </a:tblGrid>
              <a:tr h="131744">
                <a:tc rowSpan="2" gridSpan="2">
                  <a:txBody>
                    <a:bodyPr/>
                    <a:lstStyle/>
                    <a:p>
                      <a:pPr algn="ctr" fontAlgn="b"/>
                      <a:r>
                        <a:rPr lang="en-US" sz="500" b="0" i="0" u="none" strike="noStrike" dirty="0">
                          <a:effectLst/>
                          <a:latin typeface="Arial"/>
                        </a:rPr>
                        <a:t> </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hMerge="1">
                  <a:txBody>
                    <a:bodyPr/>
                    <a:lstStyle/>
                    <a:p>
                      <a:endParaRPr lang="en-US"/>
                    </a:p>
                  </a:txBody>
                  <a:tcPr/>
                </a:tc>
                <a:tc gridSpan="4">
                  <a:txBody>
                    <a:bodyPr/>
                    <a:lstStyle/>
                    <a:p>
                      <a:pPr algn="ctr" fontAlgn="b"/>
                      <a:r>
                        <a:rPr lang="en-US" sz="600" b="1" i="0" u="none" strike="noStrike">
                          <a:effectLst/>
                          <a:latin typeface="Arial"/>
                        </a:rPr>
                        <a:t>PROBABILITY</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600" b="1" i="0" u="none" strike="noStrike">
                          <a:effectLst/>
                          <a:latin typeface="Arial"/>
                        </a:rPr>
                        <a:t>RAC</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7">
                  <a:txBody>
                    <a:bodyPr/>
                    <a:lstStyle/>
                    <a:p>
                      <a:pPr algn="ctr" fontAlgn="b"/>
                      <a:r>
                        <a:rPr lang="en-US" sz="500" b="0" i="0" u="none" strike="noStrike">
                          <a:effectLst/>
                          <a:latin typeface="Arial"/>
                        </a:rPr>
                        <a:t> </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1744">
                <a:tc gridSpan="2" vMerge="1">
                  <a:txBody>
                    <a:bodyPr/>
                    <a:lstStyle/>
                    <a:p>
                      <a:endParaRPr lang="en-US"/>
                    </a:p>
                  </a:txBody>
                  <a:tcPr/>
                </a:tc>
                <a:tc hMerge="1" vMerge="1">
                  <a:txBody>
                    <a:bodyPr/>
                    <a:lstStyle/>
                    <a:p>
                      <a:endParaRPr lang="en-US"/>
                    </a:p>
                  </a:txBody>
                  <a:tcPr/>
                </a:tc>
                <a:tc>
                  <a:txBody>
                    <a:bodyPr/>
                    <a:lstStyle/>
                    <a:p>
                      <a:pPr algn="ctr" fontAlgn="b"/>
                      <a:r>
                        <a:rPr lang="en-US" sz="500" b="1" i="0" u="none" strike="noStrike">
                          <a:effectLst/>
                          <a:latin typeface="Arial"/>
                        </a:rPr>
                        <a:t>A</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a:rPr>
                        <a:t>B</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a:rPr>
                        <a:t>C</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a:rPr>
                        <a:t>D</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a:rPr>
                        <a:t>1</a:t>
                      </a:r>
                    </a:p>
                  </a:txBody>
                  <a:tcPr marL="5155" marR="5155" marT="51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effectLst/>
                          <a:latin typeface="Arial"/>
                        </a:rPr>
                        <a:t>Critical</a:t>
                      </a:r>
                    </a:p>
                  </a:txBody>
                  <a:tcPr marL="5155" marR="5155" marT="51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600" b="1" i="0" u="none" strike="noStrike">
                          <a:effectLst/>
                          <a:latin typeface="Arial"/>
                        </a:rPr>
                        <a:t>PROBABILITY</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1" i="0" u="none" strike="noStrike">
                          <a:effectLst/>
                          <a:latin typeface="Arial"/>
                        </a:rPr>
                        <a:t>SEVERITY</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7674">
                <a:tc rowSpan="4">
                  <a:txBody>
                    <a:bodyPr/>
                    <a:lstStyle/>
                    <a:p>
                      <a:pPr algn="ctr" fontAlgn="t"/>
                      <a:r>
                        <a:rPr lang="en-US" sz="600" b="1" i="0" u="none" strike="noStrike">
                          <a:effectLst/>
                          <a:latin typeface="Arial"/>
                        </a:rPr>
                        <a:t>SEVERITY</a:t>
                      </a:r>
                    </a:p>
                  </a:txBody>
                  <a:tcPr marL="5155" marR="5155" marT="5155"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a:rPr>
                        <a:t>I</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a:rPr>
                        <a:t>1</a:t>
                      </a:r>
                    </a:p>
                  </a:txBody>
                  <a:tcPr marL="5155" marR="5155" marT="51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a:effectLst/>
                          <a:latin typeface="Arial"/>
                        </a:rPr>
                        <a:t>1</a:t>
                      </a:r>
                    </a:p>
                  </a:txBody>
                  <a:tcPr marL="5155" marR="5155" marT="5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effectLst/>
                          <a:latin typeface="Arial"/>
                        </a:rPr>
                        <a:t>2</a:t>
                      </a:r>
                    </a:p>
                  </a:txBody>
                  <a:tcPr marL="5155" marR="5155" marT="5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900" b="1" i="0" u="none" strike="noStrike">
                          <a:effectLst/>
                          <a:latin typeface="Arial"/>
                        </a:rPr>
                        <a:t>3</a:t>
                      </a:r>
                    </a:p>
                  </a:txBody>
                  <a:tcPr marL="5155" marR="5155" marT="51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600" b="1" i="0" u="none" strike="noStrike">
                          <a:effectLst/>
                          <a:latin typeface="Arial"/>
                        </a:rPr>
                        <a:t>2</a:t>
                      </a:r>
                    </a:p>
                  </a:txBody>
                  <a:tcPr marL="5155" marR="5155" marT="51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effectLst/>
                          <a:latin typeface="Arial"/>
                        </a:rPr>
                        <a:t>Serious</a:t>
                      </a:r>
                    </a:p>
                  </a:txBody>
                  <a:tcPr marL="5155" marR="5155" marT="51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en-US" sz="600" b="1" i="0" u="none" strike="noStrike">
                          <a:effectLst/>
                          <a:latin typeface="Arial"/>
                        </a:rPr>
                        <a:t>A - Likely to Occur</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sz="600" b="1" i="0" u="none" strike="noStrike">
                          <a:effectLst/>
                          <a:latin typeface="Arial"/>
                        </a:rPr>
                        <a:t>I - Death/Mission Failure</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67674">
                <a:tc vMerge="1">
                  <a:txBody>
                    <a:bodyPr/>
                    <a:lstStyle/>
                    <a:p>
                      <a:endParaRPr lang="en-US"/>
                    </a:p>
                  </a:txBody>
                  <a:tcPr/>
                </a:tc>
                <a:tc>
                  <a:txBody>
                    <a:bodyPr/>
                    <a:lstStyle/>
                    <a:p>
                      <a:pPr algn="ctr" fontAlgn="b"/>
                      <a:r>
                        <a:rPr lang="en-US" sz="500" b="1" i="0" u="none" strike="noStrike">
                          <a:effectLst/>
                          <a:latin typeface="Arial"/>
                        </a:rPr>
                        <a:t>II</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a:rPr>
                        <a:t>1</a:t>
                      </a:r>
                    </a:p>
                  </a:txBody>
                  <a:tcPr marL="5155" marR="5155" marT="51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a:effectLst/>
                          <a:latin typeface="Arial"/>
                        </a:rPr>
                        <a:t>2</a:t>
                      </a:r>
                    </a:p>
                  </a:txBody>
                  <a:tcPr marL="5155" marR="5155" marT="5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900" b="1" i="0" u="none" strike="noStrike">
                          <a:effectLst/>
                          <a:latin typeface="Arial"/>
                        </a:rPr>
                        <a:t>3</a:t>
                      </a:r>
                    </a:p>
                  </a:txBody>
                  <a:tcPr marL="5155" marR="5155" marT="5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a:effectLst/>
                          <a:latin typeface="Arial"/>
                        </a:rPr>
                        <a:t>4</a:t>
                      </a:r>
                    </a:p>
                  </a:txBody>
                  <a:tcPr marL="5155" marR="5155" marT="51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r" fontAlgn="b"/>
                      <a:r>
                        <a:rPr lang="en-US" sz="600" b="1" i="0" u="none" strike="noStrike">
                          <a:effectLst/>
                          <a:latin typeface="Arial"/>
                        </a:rPr>
                        <a:t>3</a:t>
                      </a:r>
                    </a:p>
                  </a:txBody>
                  <a:tcPr marL="5155" marR="5155" marT="51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effectLst/>
                          <a:latin typeface="Arial"/>
                        </a:rPr>
                        <a:t>Moderate</a:t>
                      </a:r>
                    </a:p>
                  </a:txBody>
                  <a:tcPr marL="5155" marR="5155" marT="51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en-US" sz="600" b="1" i="0" u="none" strike="noStrike">
                          <a:effectLst/>
                          <a:latin typeface="Arial"/>
                        </a:rPr>
                        <a:t>B - Probably will Occur</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sz="600" b="1" i="0" u="none" strike="noStrike">
                          <a:effectLst/>
                          <a:latin typeface="Arial"/>
                        </a:rPr>
                        <a:t>II - Serious Injury/Mission Failure</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67674">
                <a:tc vMerge="1">
                  <a:txBody>
                    <a:bodyPr/>
                    <a:lstStyle/>
                    <a:p>
                      <a:endParaRPr lang="en-US"/>
                    </a:p>
                  </a:txBody>
                  <a:tcPr/>
                </a:tc>
                <a:tc>
                  <a:txBody>
                    <a:bodyPr/>
                    <a:lstStyle/>
                    <a:p>
                      <a:pPr algn="ctr" fontAlgn="b"/>
                      <a:r>
                        <a:rPr lang="en-US" sz="500" b="1" i="0" u="none" strike="noStrike">
                          <a:effectLst/>
                          <a:latin typeface="Arial"/>
                        </a:rPr>
                        <a:t>III</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a:rPr>
                        <a:t>2</a:t>
                      </a:r>
                    </a:p>
                  </a:txBody>
                  <a:tcPr marL="5155" marR="5155" marT="51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900" b="1" i="0" u="none" strike="noStrike">
                          <a:effectLst/>
                          <a:latin typeface="Arial"/>
                        </a:rPr>
                        <a:t>3</a:t>
                      </a:r>
                    </a:p>
                  </a:txBody>
                  <a:tcPr marL="5155" marR="5155" marT="5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a:effectLst/>
                          <a:latin typeface="Arial"/>
                        </a:rPr>
                        <a:t>4</a:t>
                      </a:r>
                    </a:p>
                  </a:txBody>
                  <a:tcPr marL="5155" marR="5155" marT="5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900" b="1" i="0" u="none" strike="noStrike">
                          <a:effectLst/>
                          <a:latin typeface="Arial"/>
                        </a:rPr>
                        <a:t>5</a:t>
                      </a:r>
                    </a:p>
                  </a:txBody>
                  <a:tcPr marL="5155" marR="5155" marT="51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600" b="1" i="0" u="none" strike="noStrike">
                          <a:effectLst/>
                          <a:latin typeface="Arial"/>
                        </a:rPr>
                        <a:t>4</a:t>
                      </a:r>
                    </a:p>
                  </a:txBody>
                  <a:tcPr marL="5155" marR="5155" marT="51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effectLst/>
                          <a:latin typeface="Arial"/>
                        </a:rPr>
                        <a:t>Minor</a:t>
                      </a:r>
                    </a:p>
                  </a:txBody>
                  <a:tcPr marL="5155" marR="5155" marT="51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en-US" sz="600" b="1" i="0" u="none" strike="noStrike">
                          <a:effectLst/>
                          <a:latin typeface="Arial"/>
                        </a:rPr>
                        <a:t>C - May Occur</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sz="600" b="1" i="0" u="none" strike="noStrike">
                          <a:effectLst/>
                          <a:latin typeface="Arial"/>
                        </a:rPr>
                        <a:t>III - Minor Injury/Mission Delay</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67674">
                <a:tc vMerge="1">
                  <a:txBody>
                    <a:bodyPr/>
                    <a:lstStyle/>
                    <a:p>
                      <a:endParaRPr lang="en-US"/>
                    </a:p>
                  </a:txBody>
                  <a:tcPr/>
                </a:tc>
                <a:tc>
                  <a:txBody>
                    <a:bodyPr/>
                    <a:lstStyle/>
                    <a:p>
                      <a:pPr algn="ctr" fontAlgn="b"/>
                      <a:r>
                        <a:rPr lang="en-US" sz="500" b="1" i="0" u="none" strike="noStrike">
                          <a:effectLst/>
                          <a:latin typeface="Arial"/>
                        </a:rPr>
                        <a:t>IV</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a:rPr>
                        <a:t>3</a:t>
                      </a:r>
                    </a:p>
                  </a:txBody>
                  <a:tcPr marL="5155" marR="5155" marT="51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a:effectLst/>
                          <a:latin typeface="Arial"/>
                        </a:rPr>
                        <a:t>4</a:t>
                      </a:r>
                    </a:p>
                  </a:txBody>
                  <a:tcPr marL="5155" marR="5155" marT="5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900" b="1" i="0" u="none" strike="noStrike">
                          <a:effectLst/>
                          <a:latin typeface="Arial"/>
                        </a:rPr>
                        <a:t>5</a:t>
                      </a:r>
                    </a:p>
                  </a:txBody>
                  <a:tcPr marL="5155" marR="5155" marT="5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900" b="1" i="0" u="none" strike="noStrike">
                          <a:effectLst/>
                          <a:latin typeface="Arial"/>
                        </a:rPr>
                        <a:t>5</a:t>
                      </a:r>
                    </a:p>
                  </a:txBody>
                  <a:tcPr marL="5155" marR="5155" marT="51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600" b="1" i="0" u="none" strike="noStrike">
                          <a:effectLst/>
                          <a:latin typeface="Arial"/>
                        </a:rPr>
                        <a:t>5</a:t>
                      </a:r>
                    </a:p>
                  </a:txBody>
                  <a:tcPr marL="5155" marR="5155" marT="51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1" i="0" u="none" strike="noStrike">
                          <a:effectLst/>
                          <a:latin typeface="Arial"/>
                        </a:rPr>
                        <a:t>Negligible</a:t>
                      </a:r>
                    </a:p>
                  </a:txBody>
                  <a:tcPr marL="5155" marR="5155" marT="51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r>
                        <a:rPr lang="en-US" sz="600" b="1" i="0" u="none" strike="noStrike">
                          <a:effectLst/>
                          <a:latin typeface="Arial"/>
                        </a:rPr>
                        <a:t>D - Unlikely to Occur</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sz="600" b="1" i="0" u="none" strike="noStrike">
                          <a:effectLst/>
                          <a:latin typeface="Arial"/>
                        </a:rPr>
                        <a:t>IV - Minimal Threat/Mission Delay</a:t>
                      </a:r>
                    </a:p>
                  </a:txBody>
                  <a:tcPr marL="5155" marR="5155" marT="51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01803">
                <a:tc>
                  <a:txBody>
                    <a:bodyPr/>
                    <a:lstStyle/>
                    <a:p>
                      <a:pPr algn="l" fontAlgn="t"/>
                      <a:endParaRPr lang="en-US" sz="500" b="0" i="0" u="none" strike="noStrike">
                        <a:effectLst/>
                        <a:latin typeface="Arial"/>
                      </a:endParaRPr>
                    </a:p>
                  </a:txBody>
                  <a:tcPr marL="5155" marR="5155" marT="5155" marB="0" vert="vert">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a:endParaRPr>
                    </a:p>
                  </a:txBody>
                  <a:tcPr marL="5155" marR="5155" marT="515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07791">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5155" marR="5155" marT="515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1803">
                <a:tc gridSpan="5">
                  <a:txBody>
                    <a:bodyPr/>
                    <a:lstStyle/>
                    <a:p>
                      <a:pPr algn="ctr" fontAlgn="t"/>
                      <a:r>
                        <a:rPr lang="en-US" sz="500" b="1" i="0" u="none" strike="noStrike">
                          <a:effectLst/>
                          <a:latin typeface="Arial"/>
                        </a:rPr>
                        <a:t>Step 1.</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t"/>
                      <a:r>
                        <a:rPr lang="en-US" sz="500" b="1" i="0" u="none" strike="noStrike">
                          <a:effectLst/>
                          <a:latin typeface="Arial"/>
                        </a:rPr>
                        <a:t>Step 2.</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500" b="1" i="0" u="none" strike="noStrike">
                          <a:effectLst/>
                          <a:latin typeface="Arial"/>
                        </a:rPr>
                        <a:t>Step 3.</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algn="ctr" fontAlgn="t"/>
                      <a:r>
                        <a:rPr lang="en-US" sz="500" b="1" i="0" u="none" strike="noStrike">
                          <a:effectLst/>
                          <a:latin typeface="Arial"/>
                        </a:rPr>
                        <a:t>Step 4.</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500" b="1" i="0" u="none" strike="noStrike">
                          <a:effectLst/>
                          <a:latin typeface="Arial"/>
                        </a:rPr>
                        <a:t>Step 5.</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7791">
                <a:tc gridSpan="5">
                  <a:txBody>
                    <a:bodyPr/>
                    <a:lstStyle/>
                    <a:p>
                      <a:pPr algn="ctr" fontAlgn="t"/>
                      <a:r>
                        <a:rPr lang="en-US" sz="500" b="1" i="0" u="none" strike="noStrike">
                          <a:effectLst/>
                          <a:latin typeface="Arial"/>
                        </a:rPr>
                        <a:t>Identify Hazards</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t"/>
                      <a:r>
                        <a:rPr lang="en-US" sz="500" b="1" i="0" u="none" strike="noStrike">
                          <a:effectLst/>
                          <a:latin typeface="Arial"/>
                        </a:rPr>
                        <a:t>Assess Hazards</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500" b="1" i="0" u="none" strike="noStrike">
                          <a:effectLst/>
                          <a:latin typeface="Arial"/>
                        </a:rPr>
                        <a:t>Make Risk Decisions</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algn="ctr" fontAlgn="t"/>
                      <a:r>
                        <a:rPr lang="en-US" sz="500" b="1" i="0" u="none" strike="noStrike">
                          <a:effectLst/>
                          <a:latin typeface="Arial"/>
                        </a:rPr>
                        <a:t>Implement Controls</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500" b="1" i="0" u="none" strike="noStrike">
                          <a:effectLst/>
                          <a:latin typeface="Arial"/>
                        </a:rPr>
                        <a:t>Supervise</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07791">
                <a:tc gridSpan="3">
                  <a:txBody>
                    <a:bodyPr/>
                    <a:lstStyle/>
                    <a:p>
                      <a:pPr algn="ctr" fontAlgn="t"/>
                      <a:r>
                        <a:rPr lang="en-US" sz="500" b="1" i="0" u="none" strike="noStrike">
                          <a:effectLst/>
                          <a:latin typeface="Arial"/>
                        </a:rPr>
                        <a:t>Hazards</a:t>
                      </a:r>
                    </a:p>
                  </a:txBody>
                  <a:tcPr marL="5155" marR="5155" marT="515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t"/>
                      <a:r>
                        <a:rPr lang="en-US" sz="500" b="1" i="0" u="none" strike="noStrike">
                          <a:effectLst/>
                          <a:latin typeface="Arial"/>
                        </a:rPr>
                        <a:t>Causes</a:t>
                      </a:r>
                    </a:p>
                  </a:txBody>
                  <a:tcPr marL="5155" marR="5155" marT="515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500" b="1" i="0" u="none" strike="noStrike">
                          <a:effectLst/>
                          <a:latin typeface="Arial"/>
                        </a:rPr>
                        <a:t>Initial RAC</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500" b="1" i="0" u="none" strike="noStrike">
                          <a:effectLst/>
                          <a:latin typeface="Arial"/>
                        </a:rPr>
                        <a:t>Develop Controls</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t"/>
                      <a:r>
                        <a:rPr lang="en-US" sz="500" b="1" i="0" u="none" strike="noStrike">
                          <a:effectLst/>
                          <a:latin typeface="Arial"/>
                        </a:rPr>
                        <a:t>How to Implement</a:t>
                      </a:r>
                    </a:p>
                  </a:txBody>
                  <a:tcPr marL="5155" marR="5155" marT="515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t"/>
                      <a:r>
                        <a:rPr lang="en-US" sz="500" b="1" i="0" u="none" strike="noStrike">
                          <a:effectLst/>
                          <a:latin typeface="Arial"/>
                        </a:rPr>
                        <a:t>Final RAC</a:t>
                      </a:r>
                    </a:p>
                  </a:txBody>
                  <a:tcPr marL="5155" marR="5155" marT="515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500" b="1" i="0" u="none" strike="noStrike">
                          <a:effectLst/>
                          <a:latin typeface="Arial"/>
                        </a:rPr>
                        <a:t>Supervision</a:t>
                      </a:r>
                    </a:p>
                  </a:txBody>
                  <a:tcPr marL="5155" marR="5155" marT="51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42559">
                <a:tc gridSpan="3">
                  <a:txBody>
                    <a:bodyPr/>
                    <a:lstStyle/>
                    <a:p>
                      <a:pPr algn="l" fontAlgn="ctr"/>
                      <a:r>
                        <a:rPr lang="en-US" sz="500" b="0" i="0" u="none" strike="noStrike" dirty="0" smtClean="0">
                          <a:effectLst/>
                          <a:latin typeface="Arial"/>
                        </a:rPr>
                        <a:t>MID-AIR, BIRD</a:t>
                      </a:r>
                      <a:r>
                        <a:rPr lang="en-US" sz="500" b="0" i="0" u="none" strike="noStrike" baseline="0" dirty="0" smtClean="0">
                          <a:effectLst/>
                          <a:latin typeface="Arial"/>
                        </a:rPr>
                        <a:t> STRIKE</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500" b="0" i="0" u="none" strike="noStrike" dirty="0" smtClean="0">
                          <a:effectLst/>
                          <a:latin typeface="Arial"/>
                        </a:rPr>
                        <a:t>POOR</a:t>
                      </a:r>
                      <a:r>
                        <a:rPr lang="en-US" sz="500" b="0" i="0" u="none" strike="noStrike" baseline="0" dirty="0" smtClean="0">
                          <a:effectLst/>
                          <a:latin typeface="Arial"/>
                        </a:rPr>
                        <a:t> FORMATION MANEUVERS OR POSITION</a:t>
                      </a:r>
                      <a:endParaRPr lang="en-US" sz="500" b="0" i="0" u="none" strike="noStrike" dirty="0">
                        <a:effectLst/>
                        <a:latin typeface="Arial"/>
                      </a:endParaRPr>
                    </a:p>
                  </a:txBody>
                  <a:tcPr marL="5155" marR="5155" marT="5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dirty="0" smtClean="0">
                          <a:effectLst/>
                          <a:latin typeface="Arial"/>
                        </a:rPr>
                        <a:t>B-II</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l" fontAlgn="ctr"/>
                      <a:r>
                        <a:rPr lang="en-US" sz="500" b="0" i="0" u="none" strike="noStrike" dirty="0" smtClean="0">
                          <a:effectLst/>
                          <a:latin typeface="Arial"/>
                        </a:rPr>
                        <a:t>UTILIZE STANDARD FORMATION POSITIONS PER FTI.</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ctr"/>
                      <a:r>
                        <a:rPr lang="en-US" sz="500" b="0" i="0" u="none" strike="noStrike" dirty="0" smtClean="0">
                          <a:effectLst/>
                          <a:latin typeface="Arial"/>
                        </a:rPr>
                        <a:t>REVIEW</a:t>
                      </a:r>
                      <a:r>
                        <a:rPr lang="en-US" sz="500" b="0" i="0" u="none" strike="noStrike" baseline="0" dirty="0" smtClean="0">
                          <a:effectLst/>
                          <a:latin typeface="Arial"/>
                        </a:rPr>
                        <a:t> FTI MANEUVERS.</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500" b="0" i="0" u="none" strike="noStrike">
                          <a:effectLst/>
                          <a:latin typeface="Arial"/>
                        </a:rPr>
                        <a:t>C-II (3)</a:t>
                      </a:r>
                    </a:p>
                  </a:txBody>
                  <a:tcPr marL="5155" marR="5155" marT="5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r>
                        <a:rPr lang="en-US" sz="500" b="0" i="0" u="none" strike="noStrike" dirty="0" smtClean="0">
                          <a:effectLst/>
                          <a:latin typeface="Arial"/>
                        </a:rPr>
                        <a:t>IPs</a:t>
                      </a:r>
                      <a:r>
                        <a:rPr lang="en-US" sz="500" b="0" i="0" u="none" strike="noStrike" baseline="0" dirty="0" smtClean="0">
                          <a:effectLst/>
                          <a:latin typeface="Arial"/>
                        </a:rPr>
                        <a:t> WILL PROVIDE DEFENSIVE POSTURE AND BE READY TO TAKE CONTROLS</a:t>
                      </a:r>
                      <a:r>
                        <a:rPr lang="en-US" sz="500" b="0" i="0" u="none" strike="noStrike" dirty="0" smtClean="0">
                          <a:effectLst/>
                          <a:latin typeface="Arial"/>
                        </a:rPr>
                        <a:t>. </a:t>
                      </a:r>
                      <a:r>
                        <a:rPr lang="en-US" sz="500" b="0" i="0" u="none" strike="noStrike" dirty="0" err="1" smtClean="0">
                          <a:effectLst/>
                          <a:latin typeface="Arial"/>
                        </a:rPr>
                        <a:t>SMAs</a:t>
                      </a:r>
                      <a:r>
                        <a:rPr lang="en-US" sz="500" b="0" i="0" u="none" strike="noStrike" dirty="0" smtClean="0">
                          <a:effectLst/>
                          <a:latin typeface="Arial"/>
                        </a:rPr>
                        <a:t> WILL BACK UP IPs</a:t>
                      </a:r>
                      <a:r>
                        <a:rPr lang="en-US" sz="500" b="0" i="0" u="none" strike="noStrike" baseline="0" dirty="0" smtClean="0">
                          <a:effectLst/>
                          <a:latin typeface="Arial"/>
                        </a:rPr>
                        <a:t> WHEN NOT ON THE CONTROLS.</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826397">
                <a:tc gridSpan="3">
                  <a:txBody>
                    <a:bodyPr/>
                    <a:lstStyle/>
                    <a:p>
                      <a:pPr algn="l" fontAlgn="ctr"/>
                      <a:r>
                        <a:rPr lang="en-US" sz="500" b="0" i="0" u="none" strike="noStrike" dirty="0">
                          <a:effectLst/>
                          <a:latin typeface="Arial"/>
                        </a:rPr>
                        <a:t>HIGH TRAFFIC AREAS </a:t>
                      </a:r>
                      <a:r>
                        <a:rPr lang="en-US" sz="500" b="0" i="0" u="none" strike="noStrike" dirty="0" smtClean="0">
                          <a:effectLst/>
                          <a:latin typeface="Arial"/>
                        </a:rPr>
                        <a:t>ALONG THE ROUTE</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500" b="0" i="0" u="none" strike="noStrike">
                          <a:effectLst/>
                          <a:latin typeface="Arial"/>
                        </a:rPr>
                        <a:t>CONGESTED VFR TRAFFIC IN VFR CORRIDORS AND SPECIAL FLIGHT RULES AREAS</a:t>
                      </a:r>
                    </a:p>
                  </a:txBody>
                  <a:tcPr marL="5155" marR="5155" marT="5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dirty="0">
                          <a:effectLst/>
                          <a:latin typeface="Arial"/>
                        </a:rPr>
                        <a:t>B-II</a:t>
                      </a: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l" fontAlgn="ctr"/>
                      <a:r>
                        <a:rPr lang="en-US" sz="500" b="0" i="0" u="none" strike="noStrike" dirty="0">
                          <a:effectLst/>
                          <a:latin typeface="Arial"/>
                        </a:rPr>
                        <a:t>PROPER PRE-FLIGHT </a:t>
                      </a:r>
                      <a:r>
                        <a:rPr lang="en-US" sz="500" b="0" i="0" u="none" strike="noStrike" dirty="0" smtClean="0">
                          <a:effectLst/>
                          <a:latin typeface="Arial"/>
                        </a:rPr>
                        <a:t>PLANNING.</a:t>
                      </a:r>
                      <a:r>
                        <a:rPr lang="en-US" sz="500" b="0" i="0" u="none" strike="noStrike" baseline="0" dirty="0" smtClean="0">
                          <a:effectLst/>
                          <a:latin typeface="Arial"/>
                        </a:rPr>
                        <a:t> </a:t>
                      </a:r>
                      <a:r>
                        <a:rPr lang="en-US" sz="500" b="0" i="0" u="none" strike="noStrike" dirty="0" smtClean="0">
                          <a:effectLst/>
                          <a:latin typeface="Arial"/>
                        </a:rPr>
                        <a:t>EXERCISE </a:t>
                      </a:r>
                      <a:r>
                        <a:rPr lang="en-US" sz="500" b="0" i="0" u="none" strike="noStrike" dirty="0">
                          <a:effectLst/>
                          <a:latin typeface="Arial"/>
                        </a:rPr>
                        <a:t>DILIGENT SEE AND AVOID </a:t>
                      </a:r>
                      <a:r>
                        <a:rPr lang="en-US" sz="500" b="0" i="0" u="none" strike="noStrike" dirty="0" smtClean="0">
                          <a:effectLst/>
                          <a:latin typeface="Arial"/>
                        </a:rPr>
                        <a:t>DOCTRINE.</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ctr"/>
                      <a:r>
                        <a:rPr lang="en-US" sz="500" b="0" i="0" u="none" strike="noStrike" dirty="0">
                          <a:effectLst/>
                          <a:latin typeface="Arial"/>
                        </a:rPr>
                        <a:t>PRE-BRIEF VFR </a:t>
                      </a:r>
                      <a:r>
                        <a:rPr lang="en-US" sz="500" b="0" i="0" u="none" strike="noStrike" dirty="0" smtClean="0">
                          <a:effectLst/>
                          <a:latin typeface="Arial"/>
                        </a:rPr>
                        <a:t>ROUTES</a:t>
                      </a:r>
                      <a:r>
                        <a:rPr lang="en-US" sz="500" b="0" i="0" u="none" strike="noStrike" dirty="0">
                          <a:effectLst/>
                          <a:latin typeface="Arial"/>
                        </a:rPr>
                        <a:t>, ALTITUDES, AND </a:t>
                      </a:r>
                      <a:r>
                        <a:rPr lang="en-US" sz="500" b="0" i="0" u="none" strike="noStrike" dirty="0" err="1" smtClean="0">
                          <a:effectLst/>
                          <a:latin typeface="Arial"/>
                        </a:rPr>
                        <a:t>COMMS</a:t>
                      </a:r>
                      <a:r>
                        <a:rPr lang="en-US" sz="500" b="0" i="0" u="none" strike="noStrike" dirty="0" smtClean="0">
                          <a:effectLst/>
                          <a:latin typeface="Arial"/>
                        </a:rPr>
                        <a:t>.  </a:t>
                      </a:r>
                      <a:r>
                        <a:rPr lang="en-US" sz="500" b="0" i="0" u="none" strike="noStrike" dirty="0" err="1">
                          <a:effectLst/>
                          <a:latin typeface="Arial"/>
                        </a:rPr>
                        <a:t>PNAC</a:t>
                      </a:r>
                      <a:r>
                        <a:rPr lang="en-US" sz="500" b="0" i="0" u="none" strike="noStrike" dirty="0">
                          <a:effectLst/>
                          <a:latin typeface="Arial"/>
                        </a:rPr>
                        <a:t> NAVIGATES, AIRCREW CALL OUT TRAFFIC.</a:t>
                      </a:r>
                    </a:p>
                  </a:txBody>
                  <a:tcPr marL="5155" marR="5155" marT="5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500" b="0" i="0" u="none" strike="noStrike" dirty="0">
                          <a:effectLst/>
                          <a:latin typeface="Arial"/>
                        </a:rPr>
                        <a:t>C-II (3)</a:t>
                      </a:r>
                    </a:p>
                  </a:txBody>
                  <a:tcPr marL="5155" marR="5155" marT="5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r>
                        <a:rPr lang="en-US" sz="500" b="0" i="0" u="none" strike="noStrike" dirty="0">
                          <a:effectLst/>
                          <a:latin typeface="Arial"/>
                        </a:rPr>
                        <a:t>ENSURE THE ENTIRE CREW IS LOOKING OUTSIDE AND AIDING THE PAC WITH NAVIGATION.</a:t>
                      </a: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42559">
                <a:tc gridSpan="3">
                  <a:txBody>
                    <a:bodyPr/>
                    <a:lstStyle/>
                    <a:p>
                      <a:pPr algn="l" fontAlgn="ctr"/>
                      <a:r>
                        <a:rPr lang="en-US" sz="500" b="0" i="0" u="none" strike="noStrike" dirty="0" smtClean="0">
                          <a:effectLst/>
                          <a:latin typeface="Arial"/>
                        </a:rPr>
                        <a:t>POOR </a:t>
                      </a:r>
                      <a:r>
                        <a:rPr lang="en-US" sz="500" b="0" i="0" u="none" strike="noStrike" dirty="0">
                          <a:effectLst/>
                          <a:latin typeface="Arial"/>
                        </a:rPr>
                        <a:t>WEATHER</a:t>
                      </a:r>
                    </a:p>
                  </a:txBody>
                  <a:tcPr marL="5155" marR="5155" marT="5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500" b="0" i="0" u="none" strike="noStrike" dirty="0" smtClean="0">
                          <a:effectLst/>
                          <a:latin typeface="Arial"/>
                        </a:rPr>
                        <a:t>FREQUENT</a:t>
                      </a:r>
                      <a:r>
                        <a:rPr lang="en-US" sz="500" b="0" i="0" u="none" strike="noStrike" baseline="0" dirty="0" smtClean="0">
                          <a:effectLst/>
                          <a:latin typeface="Arial"/>
                        </a:rPr>
                        <a:t> CHANGES TO THE WEATHER IN THE REGION</a:t>
                      </a:r>
                      <a:endParaRPr lang="en-US" sz="500" b="0" i="0" u="none" strike="noStrike" dirty="0">
                        <a:effectLst/>
                        <a:latin typeface="Arial"/>
                      </a:endParaRPr>
                    </a:p>
                  </a:txBody>
                  <a:tcPr marL="5155" marR="5155" marT="5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dirty="0" smtClean="0">
                          <a:effectLst/>
                          <a:latin typeface="Arial"/>
                        </a:rPr>
                        <a:t>B-IV</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hMerge="1">
                  <a:txBody>
                    <a:bodyPr/>
                    <a:lstStyle/>
                    <a:p>
                      <a:endParaRPr lang="en-US"/>
                    </a:p>
                  </a:txBody>
                  <a:tcPr/>
                </a:tc>
                <a:tc gridSpan="2">
                  <a:txBody>
                    <a:bodyPr/>
                    <a:lstStyle/>
                    <a:p>
                      <a:pPr algn="l" fontAlgn="ctr"/>
                      <a:r>
                        <a:rPr lang="en-US" sz="500" b="0" i="0" u="none" strike="noStrike" dirty="0" smtClean="0">
                          <a:effectLst/>
                          <a:latin typeface="Arial"/>
                        </a:rPr>
                        <a:t>ATTAIN PROPER WEATHER DASH 1 FOR THE PLANNED ROUTE. HAVE</a:t>
                      </a:r>
                      <a:r>
                        <a:rPr lang="en-US" sz="500" b="0" i="0" u="none" strike="noStrike" baseline="0" dirty="0" smtClean="0">
                          <a:effectLst/>
                          <a:latin typeface="Arial"/>
                        </a:rPr>
                        <a:t> A BACKUP PLAN TO INCLUDE IIMC BREAK UP WITH ALTERNATE LANDING FIELDS.</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ctr"/>
                      <a:r>
                        <a:rPr lang="en-US" sz="500" b="0" i="0" u="none" strike="noStrike" dirty="0">
                          <a:effectLst/>
                          <a:latin typeface="Arial"/>
                        </a:rPr>
                        <a:t>OBTAIN A COMPLETE WEATHER BRIEF FOR EACH LEG OF FLIGHT VIA </a:t>
                      </a:r>
                      <a:r>
                        <a:rPr lang="en-US" sz="500" b="0" i="0" u="none" strike="noStrike" dirty="0" err="1">
                          <a:effectLst/>
                          <a:latin typeface="Arial"/>
                        </a:rPr>
                        <a:t>NWB</a:t>
                      </a:r>
                      <a:r>
                        <a:rPr lang="en-US" sz="500" b="0" i="0" u="none" strike="noStrike" dirty="0">
                          <a:effectLst/>
                          <a:latin typeface="Arial"/>
                        </a:rPr>
                        <a:t> OR CIVILIAN BRIEFERS.  IN-FLIGHT METRO/</a:t>
                      </a:r>
                      <a:r>
                        <a:rPr lang="en-US" sz="500" b="0" i="0" u="none" strike="noStrike" dirty="0" err="1">
                          <a:effectLst/>
                          <a:latin typeface="Arial"/>
                        </a:rPr>
                        <a:t>FSS</a:t>
                      </a:r>
                      <a:r>
                        <a:rPr lang="en-US" sz="500" b="0" i="0" u="none" strike="noStrike" dirty="0">
                          <a:effectLst/>
                          <a:latin typeface="Arial"/>
                        </a:rPr>
                        <a:t>. USE DIVERT AIRFIELDS WHEN WEATHER NECESSITATES.</a:t>
                      </a:r>
                    </a:p>
                  </a:txBody>
                  <a:tcPr marL="5155" marR="5155" marT="5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500" b="0" i="0" u="none" strike="noStrike" dirty="0" smtClean="0">
                          <a:effectLst/>
                          <a:latin typeface="Arial"/>
                        </a:rPr>
                        <a:t>C-VI (5)</a:t>
                      </a:r>
                      <a:endParaRPr lang="en-US" sz="500" b="0" i="0" u="none" strike="noStrike" dirty="0">
                        <a:effectLst/>
                        <a:latin typeface="Arial"/>
                      </a:endParaRPr>
                    </a:p>
                  </a:txBody>
                  <a:tcPr marL="5155" marR="5155" marT="5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a:txBody>
                    <a:bodyPr/>
                    <a:lstStyle/>
                    <a:p>
                      <a:pPr algn="l" fontAlgn="ctr"/>
                      <a:r>
                        <a:rPr lang="en-US" sz="500" b="0" i="0" u="none" strike="noStrike" dirty="0">
                          <a:effectLst/>
                          <a:latin typeface="Arial"/>
                        </a:rPr>
                        <a:t>UPDATE WEATHER PRIOR </a:t>
                      </a:r>
                      <a:r>
                        <a:rPr lang="en-US" sz="500" b="0" i="0" u="none" strike="noStrike" dirty="0" smtClean="0">
                          <a:effectLst/>
                          <a:latin typeface="Arial"/>
                        </a:rPr>
                        <a:t>LAUNCHING, </a:t>
                      </a:r>
                      <a:r>
                        <a:rPr lang="en-US" sz="500" b="0" i="0" u="none" strike="noStrike" dirty="0">
                          <a:effectLst/>
                          <a:latin typeface="Arial"/>
                        </a:rPr>
                        <a:t>DO NOT PRESS A BAD SITUATION.  REMAIN FLEXIBLE ON ROUTING AND TIMING.</a:t>
                      </a: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42559">
                <a:tc gridSpan="3">
                  <a:txBody>
                    <a:bodyPr/>
                    <a:lstStyle/>
                    <a:p>
                      <a:pPr algn="l" fontAlgn="ctr"/>
                      <a:r>
                        <a:rPr lang="en-US" sz="500" b="0" i="0" u="none" strike="noStrike" dirty="0" err="1" smtClean="0">
                          <a:effectLst/>
                          <a:latin typeface="Arial"/>
                        </a:rPr>
                        <a:t>CFIT</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500" b="0" i="0" u="none" strike="noStrike" dirty="0" smtClean="0">
                          <a:effectLst/>
                          <a:latin typeface="Arial"/>
                        </a:rPr>
                        <a:t>POOR</a:t>
                      </a:r>
                      <a:r>
                        <a:rPr lang="en-US" sz="500" b="0" i="0" u="none" strike="noStrike" baseline="0" dirty="0" smtClean="0">
                          <a:effectLst/>
                          <a:latin typeface="Arial"/>
                        </a:rPr>
                        <a:t> ALTITUDE DISCIPLINE AND BREAKDOWN IN SA.</a:t>
                      </a:r>
                      <a:endParaRPr lang="en-US" sz="500" b="0" i="0" u="none" strike="noStrike" dirty="0">
                        <a:effectLst/>
                        <a:latin typeface="Arial"/>
                      </a:endParaRPr>
                    </a:p>
                  </a:txBody>
                  <a:tcPr marL="5155" marR="5155" marT="5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dirty="0" smtClean="0">
                          <a:effectLst/>
                          <a:latin typeface="Arial"/>
                        </a:rPr>
                        <a:t>B-II</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l" fontAlgn="ctr"/>
                      <a:r>
                        <a:rPr lang="en-US" sz="500" b="0" i="0" u="none" strike="noStrike" dirty="0" smtClean="0">
                          <a:effectLst/>
                          <a:latin typeface="Arial"/>
                        </a:rPr>
                        <a:t>DETERMINE</a:t>
                      </a:r>
                      <a:r>
                        <a:rPr lang="en-US" sz="500" b="0" i="0" u="none" strike="noStrike" baseline="0" dirty="0" smtClean="0">
                          <a:effectLst/>
                          <a:latin typeface="Arial"/>
                        </a:rPr>
                        <a:t> ALTITUDE TO MAINTAIN THE ENTIRE WAY ALONG THE ROUTE</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ctr"/>
                      <a:r>
                        <a:rPr lang="en-US" sz="500" b="0" i="0" u="none" strike="noStrike" dirty="0" smtClean="0">
                          <a:effectLst/>
                          <a:latin typeface="Arial"/>
                        </a:rPr>
                        <a:t>MAINTAIN ALTITUDE AND SET</a:t>
                      </a:r>
                      <a:r>
                        <a:rPr lang="en-US" sz="500" b="0" i="0" u="none" strike="noStrike" baseline="0" dirty="0" smtClean="0">
                          <a:effectLst/>
                          <a:latin typeface="Arial"/>
                        </a:rPr>
                        <a:t> </a:t>
                      </a:r>
                      <a:r>
                        <a:rPr lang="en-US" sz="500" b="0" i="0" u="none" strike="noStrike" baseline="0" dirty="0" err="1" smtClean="0">
                          <a:effectLst/>
                          <a:latin typeface="Arial"/>
                        </a:rPr>
                        <a:t>RADALTs</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500" b="0" i="0" u="none" strike="noStrike" dirty="0" smtClean="0">
                          <a:effectLst/>
                          <a:latin typeface="Arial"/>
                        </a:rPr>
                        <a:t>C-II (3)</a:t>
                      </a:r>
                      <a:endParaRPr lang="en-US" sz="500" b="0" i="0" u="none" strike="noStrike" dirty="0">
                        <a:effectLst/>
                        <a:latin typeface="Arial"/>
                      </a:endParaRPr>
                    </a:p>
                  </a:txBody>
                  <a:tcPr marL="5155" marR="5155" marT="5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r>
                        <a:rPr lang="en-US" sz="500" b="0" i="0" u="none" strike="noStrike" dirty="0" smtClean="0">
                          <a:effectLst/>
                          <a:latin typeface="Arial"/>
                        </a:rPr>
                        <a:t>UTILIZE</a:t>
                      </a:r>
                      <a:r>
                        <a:rPr lang="en-US" sz="500" b="0" i="0" u="none" strike="noStrike" baseline="0" dirty="0" smtClean="0">
                          <a:effectLst/>
                          <a:latin typeface="Arial"/>
                        </a:rPr>
                        <a:t> CRM AND CALL OUT ALTITUDE DEVIATIONS</a:t>
                      </a:r>
                      <a:endParaRPr lang="en-US" sz="500" b="0" i="0" u="none" strike="noStrike" dirty="0">
                        <a:effectLst/>
                        <a:latin typeface="Arial"/>
                      </a:endParaRP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742559">
                <a:tc gridSpan="3">
                  <a:txBody>
                    <a:bodyPr/>
                    <a:lstStyle/>
                    <a:p>
                      <a:pPr algn="l" fontAlgn="ctr"/>
                      <a:r>
                        <a:rPr lang="en-US" sz="500" b="0" i="0" u="none" strike="noStrike" dirty="0">
                          <a:effectLst/>
                          <a:latin typeface="Arial"/>
                        </a:rPr>
                        <a:t>ROUTE DISORIENTATION</a:t>
                      </a:r>
                    </a:p>
                  </a:txBody>
                  <a:tcPr marL="5155" marR="5155" marT="5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500" b="0" i="0" u="none" strike="noStrike" dirty="0">
                          <a:effectLst/>
                          <a:latin typeface="Arial"/>
                        </a:rPr>
                        <a:t>BREAKDOWN IN SITUATIONAL AWARENESS</a:t>
                      </a:r>
                    </a:p>
                  </a:txBody>
                  <a:tcPr marL="5155" marR="5155" marT="5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dirty="0">
                          <a:effectLst/>
                          <a:latin typeface="Arial"/>
                        </a:rPr>
                        <a:t>C-III</a:t>
                      </a: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hMerge="1">
                  <a:txBody>
                    <a:bodyPr/>
                    <a:lstStyle/>
                    <a:p>
                      <a:endParaRPr lang="en-US"/>
                    </a:p>
                  </a:txBody>
                  <a:tcPr/>
                </a:tc>
                <a:tc gridSpan="2">
                  <a:txBody>
                    <a:bodyPr/>
                    <a:lstStyle/>
                    <a:p>
                      <a:pPr algn="l" fontAlgn="ctr"/>
                      <a:r>
                        <a:rPr lang="en-US" sz="500" b="0" i="0" u="none" strike="noStrike">
                          <a:effectLst/>
                          <a:latin typeface="Arial"/>
                        </a:rPr>
                        <a:t>THOROUGHLY BRIEF EACH LEG.  REMAIN UNDER POSITIVE CONTROL OR USE FLIGHT FOLLOWING DURING VFR LEGS.</a:t>
                      </a: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ctr"/>
                      <a:r>
                        <a:rPr lang="en-US" sz="500" b="0" i="0" u="none" strike="noStrike">
                          <a:effectLst/>
                          <a:latin typeface="Arial"/>
                        </a:rPr>
                        <a:t>BRING APPROPRIATE CHARTS.  BACKUP NAV WITH GPS.</a:t>
                      </a:r>
                    </a:p>
                  </a:txBody>
                  <a:tcPr marL="5155" marR="5155" marT="5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500" b="0" i="0" u="none" strike="noStrike" dirty="0">
                          <a:effectLst/>
                          <a:latin typeface="Arial"/>
                        </a:rPr>
                        <a:t>D-III (5)</a:t>
                      </a:r>
                    </a:p>
                  </a:txBody>
                  <a:tcPr marL="5155" marR="5155" marT="5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a:txBody>
                    <a:bodyPr/>
                    <a:lstStyle/>
                    <a:p>
                      <a:pPr algn="l" fontAlgn="ctr"/>
                      <a:r>
                        <a:rPr lang="en-US" sz="500" b="0" i="0" u="none" strike="noStrike" dirty="0">
                          <a:effectLst/>
                          <a:latin typeface="Arial"/>
                        </a:rPr>
                        <a:t>UPDATE ROUTE PROGRESS DURING ENTIRE FLIGHT.</a:t>
                      </a:r>
                    </a:p>
                  </a:txBody>
                  <a:tcPr marL="5155" marR="5155" marT="51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476443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u="sng" dirty="0" smtClean="0">
                <a:solidFill>
                  <a:schemeClr val="bg1">
                    <a:lumMod val="50000"/>
                  </a:schemeClr>
                </a:solidFill>
              </a:rPr>
              <a:t>ORIENTATION</a:t>
            </a:r>
          </a:p>
          <a:p>
            <a:pPr marL="0" lvl="0" indent="0" rtl="0">
              <a:spcBef>
                <a:spcPts val="640"/>
              </a:spcBef>
              <a:buNone/>
            </a:pPr>
            <a:r>
              <a:rPr lang="en-US" sz="1200" u="sng" dirty="0" smtClean="0">
                <a:solidFill>
                  <a:schemeClr val="bg1">
                    <a:lumMod val="50000"/>
                  </a:schemeClr>
                </a:solidFill>
              </a:rPr>
              <a:t>Time Hack</a:t>
            </a:r>
            <a:endParaRPr lang="en-US" sz="1200" u="sng" dirty="0">
              <a:solidFill>
                <a:schemeClr val="bg1">
                  <a:lumMod val="50000"/>
                </a:schemeClr>
              </a:solidFill>
            </a:endParaRPr>
          </a:p>
          <a:p>
            <a:pPr marL="0" lvl="0" indent="0" rtl="0">
              <a:spcBef>
                <a:spcPts val="640"/>
              </a:spcBef>
              <a:buNone/>
            </a:pPr>
            <a:r>
              <a:rPr lang="en-US" sz="1200" u="sng" dirty="0">
                <a:solidFill>
                  <a:schemeClr val="bg1">
                    <a:lumMod val="50000"/>
                  </a:schemeClr>
                </a:solidFill>
              </a:rPr>
              <a:t>Roll Call</a:t>
            </a:r>
          </a:p>
          <a:p>
            <a:pPr marL="0" lvl="0" indent="0" rtl="0">
              <a:spcBef>
                <a:spcPts val="640"/>
              </a:spcBef>
              <a:buNone/>
            </a:pPr>
            <a:r>
              <a:rPr lang="en-US" sz="1200" dirty="0" err="1">
                <a:solidFill>
                  <a:srgbClr val="FF0000"/>
                </a:solidFill>
              </a:rPr>
              <a:t>EB</a:t>
            </a:r>
            <a:r>
              <a:rPr lang="en-US" sz="1200" dirty="0">
                <a:solidFill>
                  <a:srgbClr val="FF0000"/>
                </a:solidFill>
              </a:rPr>
              <a:t>/FH/LUCKY </a:t>
            </a:r>
            <a:r>
              <a:rPr lang="en-US" sz="1200" dirty="0" smtClean="0">
                <a:solidFill>
                  <a:srgbClr val="FF0000"/>
                </a:solidFill>
              </a:rPr>
              <a:t>____ (SPOT___)</a:t>
            </a:r>
            <a:endParaRPr lang="en-US" sz="1200" dirty="0">
              <a:solidFill>
                <a:srgbClr val="FF0000"/>
              </a:solidFill>
            </a:endParaRPr>
          </a:p>
          <a:p>
            <a:pPr marL="0" lvl="0" indent="0" rtl="0">
              <a:spcBef>
                <a:spcPts val="640"/>
              </a:spcBef>
              <a:buNone/>
            </a:pPr>
            <a:r>
              <a:rPr lang="en-US" sz="1200" dirty="0">
                <a:solidFill>
                  <a:schemeClr val="bg1">
                    <a:lumMod val="50000"/>
                  </a:schemeClr>
                </a:solidFill>
              </a:rPr>
              <a:t>	IP 1/ SMA 1</a:t>
            </a:r>
          </a:p>
          <a:p>
            <a:pPr marL="0" indent="0">
              <a:spcBef>
                <a:spcPts val="640"/>
              </a:spcBef>
              <a:buNone/>
            </a:pPr>
            <a:r>
              <a:rPr lang="en-US" sz="1200" dirty="0" err="1">
                <a:solidFill>
                  <a:srgbClr val="FF0000"/>
                </a:solidFill>
              </a:rPr>
              <a:t>EB</a:t>
            </a:r>
            <a:r>
              <a:rPr lang="en-US" sz="1200" dirty="0">
                <a:solidFill>
                  <a:srgbClr val="FF0000"/>
                </a:solidFill>
              </a:rPr>
              <a:t>/FH/LUCKY ____ (SPOT</a:t>
            </a:r>
            <a:r>
              <a:rPr lang="en-US" sz="1200" dirty="0" smtClean="0">
                <a:solidFill>
                  <a:srgbClr val="FF0000"/>
                </a:solidFill>
              </a:rPr>
              <a:t>___)</a:t>
            </a:r>
            <a:endParaRPr lang="en-US" sz="1200" dirty="0">
              <a:solidFill>
                <a:srgbClr val="FF0000"/>
              </a:solidFill>
            </a:endParaRPr>
          </a:p>
          <a:p>
            <a:pPr marL="0" lvl="0" indent="0" rtl="0">
              <a:spcBef>
                <a:spcPts val="640"/>
              </a:spcBef>
              <a:buNone/>
            </a:pPr>
            <a:r>
              <a:rPr lang="en-US" sz="1200" dirty="0">
                <a:solidFill>
                  <a:schemeClr val="bg1">
                    <a:lumMod val="50000"/>
                  </a:schemeClr>
                </a:solidFill>
              </a:rPr>
              <a:t>	IP 2 / SMA 2</a:t>
            </a:r>
          </a:p>
          <a:p>
            <a:pPr marL="0" lvl="0" indent="0" rtl="0">
              <a:spcBef>
                <a:spcPts val="640"/>
              </a:spcBef>
              <a:buNone/>
            </a:pPr>
            <a:r>
              <a:rPr lang="en-US" sz="1200" dirty="0">
                <a:solidFill>
                  <a:schemeClr val="bg1">
                    <a:lumMod val="50000"/>
                  </a:schemeClr>
                </a:solidFill>
              </a:rPr>
              <a:t>	</a:t>
            </a:r>
            <a:r>
              <a:rPr lang="en-US" sz="900" dirty="0">
                <a:solidFill>
                  <a:schemeClr val="bg1">
                    <a:lumMod val="50000"/>
                  </a:schemeClr>
                </a:solidFill>
              </a:rPr>
              <a:t>*Designates SL</a:t>
            </a:r>
          </a:p>
          <a:p>
            <a:pPr marL="0" lvl="0" indent="0" rtl="0">
              <a:spcBef>
                <a:spcPts val="640"/>
              </a:spcBef>
              <a:buNone/>
            </a:pPr>
            <a:r>
              <a:rPr lang="en-US" sz="1200" dirty="0">
                <a:solidFill>
                  <a:schemeClr val="bg1">
                    <a:lumMod val="50000"/>
                  </a:schemeClr>
                </a:solidFill>
              </a:rPr>
              <a:t>External Callsign / Internal Callsign</a:t>
            </a:r>
          </a:p>
          <a:p>
            <a:pPr marL="0" indent="0">
              <a:spcBef>
                <a:spcPts val="640"/>
              </a:spcBef>
              <a:buNone/>
            </a:pPr>
            <a:r>
              <a:rPr lang="en-US" sz="1200" u="sng" dirty="0">
                <a:solidFill>
                  <a:schemeClr val="bg1">
                    <a:lumMod val="50000"/>
                  </a:schemeClr>
                </a:solidFill>
              </a:rPr>
              <a:t>ORM</a:t>
            </a:r>
          </a:p>
          <a:p>
            <a:pPr marL="0" lvl="0" indent="0" rtl="0">
              <a:spcBef>
                <a:spcPts val="640"/>
              </a:spcBef>
              <a:buNone/>
            </a:pPr>
            <a:r>
              <a:rPr lang="en-US" sz="1200" u="sng" dirty="0"/>
              <a:t>Smart Pack Review</a:t>
            </a:r>
          </a:p>
          <a:p>
            <a:pPr marL="0" lvl="0" indent="0" rtl="0">
              <a:spcBef>
                <a:spcPts val="640"/>
              </a:spcBef>
              <a:buNone/>
            </a:pPr>
            <a:r>
              <a:rPr lang="en-US" sz="1200" u="sng" dirty="0"/>
              <a:t>Maps Required</a:t>
            </a:r>
          </a:p>
          <a:p>
            <a:pPr marL="0" lvl="0" indent="0" rtl="0">
              <a:spcBef>
                <a:spcPts val="640"/>
              </a:spcBef>
              <a:buNone/>
            </a:pPr>
            <a:r>
              <a:rPr lang="en-US" sz="1200" u="sng" dirty="0"/>
              <a:t>Weather</a:t>
            </a:r>
          </a:p>
          <a:p>
            <a:pPr marL="0" lvl="0" indent="0" rtl="0">
              <a:spcBef>
                <a:spcPts val="640"/>
              </a:spcBef>
              <a:buNone/>
            </a:pPr>
            <a:r>
              <a:rPr lang="en-US" sz="1200" dirty="0"/>
              <a:t>-Current WX / Forecast WX / </a:t>
            </a:r>
          </a:p>
          <a:p>
            <a:pPr marL="0" lvl="0" indent="0" rtl="0">
              <a:spcBef>
                <a:spcPts val="640"/>
              </a:spcBef>
              <a:buNone/>
            </a:pPr>
            <a:r>
              <a:rPr lang="en-US" sz="1200" dirty="0"/>
              <a:t>Destination WX / </a:t>
            </a:r>
            <a:r>
              <a:rPr lang="en-US" sz="1200" dirty="0" err="1"/>
              <a:t>WX</a:t>
            </a:r>
            <a:r>
              <a:rPr lang="en-US" sz="1200" dirty="0"/>
              <a:t> </a:t>
            </a:r>
            <a:r>
              <a:rPr lang="en-US" sz="1200" dirty="0" smtClean="0"/>
              <a:t>Required</a:t>
            </a:r>
          </a:p>
          <a:p>
            <a:pPr marL="0" lvl="0" indent="0" rtl="0">
              <a:spcBef>
                <a:spcPts val="640"/>
              </a:spcBef>
              <a:buNone/>
            </a:pPr>
            <a:r>
              <a:rPr lang="en-US" sz="1200" b="1" u="sng" dirty="0" smtClean="0"/>
              <a:t>*SITUATION</a:t>
            </a:r>
          </a:p>
          <a:p>
            <a:pPr marL="0" lvl="0" indent="0" rtl="0">
              <a:spcBef>
                <a:spcPts val="640"/>
              </a:spcBef>
              <a:buNone/>
            </a:pPr>
            <a:r>
              <a:rPr lang="en-US" sz="1200" u="sng" dirty="0" smtClean="0"/>
              <a:t>Commander’s Intent</a:t>
            </a:r>
          </a:p>
          <a:p>
            <a:pPr marL="0" lvl="0" indent="0" rtl="0">
              <a:spcBef>
                <a:spcPts val="640"/>
              </a:spcBef>
              <a:buNone/>
            </a:pPr>
            <a:r>
              <a:rPr lang="en-US" sz="1200" b="1" u="sng" dirty="0" smtClean="0"/>
              <a:t>MISSION</a:t>
            </a:r>
            <a:endParaRPr lang="en-US" sz="1200" b="1" u="sng" dirty="0"/>
          </a:p>
          <a:p>
            <a:pPr marL="0" lvl="0" indent="0" rtl="0">
              <a:spcBef>
                <a:spcPts val="640"/>
              </a:spcBef>
              <a:buNone/>
            </a:pPr>
            <a:r>
              <a:rPr lang="en-US" sz="1200" b="1" u="sng" dirty="0"/>
              <a:t>MISSION EXECUTION</a:t>
            </a:r>
          </a:p>
          <a:p>
            <a:pPr marL="0" lvl="0" indent="0" rtl="0">
              <a:spcBef>
                <a:spcPts val="640"/>
              </a:spcBef>
              <a:buNone/>
            </a:pPr>
            <a:r>
              <a:rPr lang="en-US" sz="1200" u="sng" dirty="0"/>
              <a:t>Overview</a:t>
            </a:r>
          </a:p>
          <a:p>
            <a:pPr marL="0" lvl="0" indent="0" rtl="0">
              <a:spcBef>
                <a:spcPts val="640"/>
              </a:spcBef>
              <a:buNone/>
            </a:pPr>
            <a:r>
              <a:rPr lang="en-US" sz="1200" u="sng" dirty="0"/>
              <a:t>Obstacles</a:t>
            </a:r>
          </a:p>
          <a:p>
            <a:pPr marL="0" lvl="0" indent="0" rtl="0">
              <a:spcBef>
                <a:spcPts val="640"/>
              </a:spcBef>
              <a:buNone/>
            </a:pPr>
            <a:r>
              <a:rPr lang="en-US" sz="1200" dirty="0"/>
              <a:t>-ABCTRP</a:t>
            </a:r>
          </a:p>
          <a:p>
            <a:pPr marL="0" lvl="0" indent="0">
              <a:spcBef>
                <a:spcPts val="640"/>
              </a:spcBef>
              <a:buNone/>
            </a:pPr>
            <a:r>
              <a:rPr lang="en-US" sz="1200" u="sng" dirty="0"/>
              <a:t>Scheme of Maneuvers</a:t>
            </a:r>
          </a:p>
          <a:p>
            <a:pPr marL="0" lvl="0" indent="0">
              <a:spcBef>
                <a:spcPts val="640"/>
              </a:spcBef>
              <a:buNone/>
            </a:pPr>
            <a:r>
              <a:rPr lang="en-US" sz="1200" dirty="0"/>
              <a:t>-Walk</a:t>
            </a:r>
          </a:p>
          <a:p>
            <a:pPr marL="0" lvl="0" indent="0">
              <a:spcBef>
                <a:spcPts val="640"/>
              </a:spcBef>
              <a:buNone/>
            </a:pPr>
            <a:r>
              <a:rPr lang="en-US" sz="1200" dirty="0"/>
              <a:t>-</a:t>
            </a:r>
            <a:r>
              <a:rPr lang="en-US" sz="1200" dirty="0" err="1"/>
              <a:t>Comm</a:t>
            </a:r>
            <a:r>
              <a:rPr lang="en-US" sz="1200" dirty="0"/>
              <a:t> Check</a:t>
            </a:r>
          </a:p>
          <a:p>
            <a:pPr marL="0" lvl="0" indent="0">
              <a:spcBef>
                <a:spcPts val="640"/>
              </a:spcBef>
              <a:buNone/>
            </a:pPr>
            <a:r>
              <a:rPr lang="en-US" sz="1200" dirty="0"/>
              <a:t>-Takeoff</a:t>
            </a:r>
          </a:p>
          <a:p>
            <a:pPr marL="0" lvl="0" indent="0">
              <a:spcBef>
                <a:spcPts val="640"/>
              </a:spcBef>
              <a:buNone/>
            </a:pPr>
            <a:r>
              <a:rPr lang="en-US" sz="1200" u="sng" dirty="0"/>
              <a:t>Route</a:t>
            </a:r>
          </a:p>
          <a:p>
            <a:pPr marL="0" lvl="0" indent="0">
              <a:spcBef>
                <a:spcPts val="640"/>
              </a:spcBef>
              <a:buNone/>
            </a:pPr>
            <a:r>
              <a:rPr lang="en-US" sz="1200" u="sng" dirty="0"/>
              <a:t>Objective Area</a:t>
            </a:r>
          </a:p>
          <a:p>
            <a:pPr marL="0" lvl="0" indent="0">
              <a:spcBef>
                <a:spcPts val="640"/>
              </a:spcBef>
              <a:buNone/>
            </a:pPr>
            <a:r>
              <a:rPr lang="en-US" sz="1200" u="sng" dirty="0"/>
              <a:t>RTB</a:t>
            </a:r>
          </a:p>
          <a:p>
            <a:pPr marL="0" lvl="0" indent="0">
              <a:spcBef>
                <a:spcPts val="640"/>
              </a:spcBef>
              <a:buNone/>
            </a:pPr>
            <a:r>
              <a:rPr lang="en-US" sz="1200" b="1" u="sng" dirty="0"/>
              <a:t>CONTINGENCIES</a:t>
            </a:r>
          </a:p>
          <a:p>
            <a:pPr marL="0" lvl="0" indent="0">
              <a:spcBef>
                <a:spcPts val="640"/>
              </a:spcBef>
              <a:buNone/>
            </a:pPr>
            <a:r>
              <a:rPr lang="en-US" sz="1200" u="sng" dirty="0"/>
              <a:t>Emergency Procedures</a:t>
            </a:r>
          </a:p>
          <a:p>
            <a:pPr marL="0" lvl="0" indent="0">
              <a:spcBef>
                <a:spcPts val="640"/>
              </a:spcBef>
              <a:buNone/>
            </a:pPr>
            <a:r>
              <a:rPr lang="en-US" sz="1200" dirty="0" smtClean="0"/>
              <a:t>-</a:t>
            </a:r>
            <a:r>
              <a:rPr lang="en-US" sz="1200" dirty="0"/>
              <a:t>IMC/VMC Emergencies</a:t>
            </a:r>
          </a:p>
          <a:p>
            <a:pPr marL="0" lvl="0" indent="0">
              <a:spcBef>
                <a:spcPts val="640"/>
              </a:spcBef>
              <a:buNone/>
            </a:pPr>
            <a:r>
              <a:rPr lang="en-US" sz="1200" dirty="0"/>
              <a:t>-Ditch / Emergency Landing / Egress</a:t>
            </a:r>
          </a:p>
          <a:p>
            <a:pPr marL="0" lvl="0" indent="0">
              <a:spcBef>
                <a:spcPts val="640"/>
              </a:spcBef>
              <a:buNone/>
            </a:pPr>
            <a:r>
              <a:rPr lang="en-US" sz="1200" dirty="0"/>
              <a:t>-Simulated Emergencies</a:t>
            </a:r>
          </a:p>
          <a:p>
            <a:pPr marL="0" lvl="0" indent="0">
              <a:spcBef>
                <a:spcPts val="640"/>
              </a:spcBef>
              <a:buNone/>
            </a:pPr>
            <a:r>
              <a:rPr lang="en-US" sz="1200" u="sng" dirty="0"/>
              <a:t>IIMC</a:t>
            </a:r>
          </a:p>
          <a:p>
            <a:pPr marL="0" lvl="0" indent="0">
              <a:spcBef>
                <a:spcPts val="640"/>
              </a:spcBef>
              <a:buNone/>
            </a:pPr>
            <a:r>
              <a:rPr lang="en-US" sz="1200" u="sng" dirty="0"/>
              <a:t>Loss of Visual Contact</a:t>
            </a:r>
          </a:p>
          <a:p>
            <a:pPr marL="0" lvl="0" indent="0">
              <a:spcBef>
                <a:spcPts val="640"/>
              </a:spcBef>
              <a:buNone/>
            </a:pPr>
            <a:r>
              <a:rPr lang="en-US" sz="1200" u="sng" dirty="0"/>
              <a:t>Lost Comms</a:t>
            </a:r>
          </a:p>
          <a:p>
            <a:pPr marL="0" lvl="0" indent="0">
              <a:spcBef>
                <a:spcPts val="640"/>
              </a:spcBef>
              <a:buNone/>
            </a:pPr>
            <a:r>
              <a:rPr lang="en-US" sz="1200" u="sng" dirty="0"/>
              <a:t>Disorientation Procedures</a:t>
            </a:r>
          </a:p>
          <a:p>
            <a:pPr marL="0" lvl="0" indent="0">
              <a:spcBef>
                <a:spcPts val="640"/>
              </a:spcBef>
              <a:buNone/>
            </a:pPr>
            <a:r>
              <a:rPr lang="en-US" sz="1200" dirty="0"/>
              <a:t>-Magellan</a:t>
            </a:r>
          </a:p>
          <a:p>
            <a:pPr marL="0" lvl="0" indent="0">
              <a:spcBef>
                <a:spcPts val="640"/>
              </a:spcBef>
              <a:buNone/>
            </a:pPr>
            <a:r>
              <a:rPr lang="en-US" sz="1200" u="sng" dirty="0"/>
              <a:t>Down Aircraft</a:t>
            </a:r>
          </a:p>
          <a:p>
            <a:pPr marL="0" lvl="0" indent="0">
              <a:spcBef>
                <a:spcPts val="640"/>
              </a:spcBef>
              <a:buNone/>
            </a:pPr>
            <a:r>
              <a:rPr lang="en-US" sz="1200" u="sng" dirty="0"/>
              <a:t>Aborts/</a:t>
            </a:r>
            <a:r>
              <a:rPr lang="en-US" sz="1200" u="sng" dirty="0" err="1"/>
              <a:t>Waveoffs</a:t>
            </a:r>
            <a:endParaRPr lang="en-US" sz="1200" u="sng" dirty="0"/>
          </a:p>
          <a:p>
            <a:pPr marL="0" lvl="0" indent="0">
              <a:spcBef>
                <a:spcPts val="640"/>
              </a:spcBef>
              <a:buNone/>
            </a:pPr>
            <a:r>
              <a:rPr lang="en-US" sz="1200" b="1" u="sng" dirty="0"/>
              <a:t>ADMIN &amp; LOGISTICS</a:t>
            </a:r>
          </a:p>
          <a:p>
            <a:pPr marL="0" lvl="0" indent="0">
              <a:spcBef>
                <a:spcPts val="640"/>
              </a:spcBef>
              <a:buNone/>
            </a:pPr>
            <a:r>
              <a:rPr lang="en-US" sz="1200" u="sng" dirty="0"/>
              <a:t>Flight Duration</a:t>
            </a:r>
          </a:p>
          <a:p>
            <a:pPr marL="0" lvl="0" indent="0">
              <a:spcBef>
                <a:spcPts val="640"/>
              </a:spcBef>
              <a:buNone/>
            </a:pPr>
            <a:r>
              <a:rPr lang="en-US" sz="1200" u="sng" dirty="0"/>
              <a:t>Fuel</a:t>
            </a:r>
          </a:p>
          <a:p>
            <a:pPr marL="0" lvl="0" indent="0">
              <a:spcBef>
                <a:spcPts val="640"/>
              </a:spcBef>
              <a:buNone/>
            </a:pPr>
            <a:r>
              <a:rPr lang="en-US" sz="1200" dirty="0"/>
              <a:t>-Mission </a:t>
            </a:r>
            <a:r>
              <a:rPr lang="en-US" sz="1200" dirty="0" smtClean="0"/>
              <a:t>Fuel / Bingo </a:t>
            </a:r>
            <a:r>
              <a:rPr lang="en-US" sz="1200" dirty="0"/>
              <a:t>Fuel</a:t>
            </a:r>
          </a:p>
          <a:p>
            <a:pPr marL="0" lvl="0" indent="0">
              <a:spcBef>
                <a:spcPts val="640"/>
              </a:spcBef>
              <a:buNone/>
            </a:pPr>
            <a:r>
              <a:rPr lang="en-US" sz="1200" b="1" u="sng" dirty="0"/>
              <a:t>COMMAND AND SIGNAL</a:t>
            </a:r>
          </a:p>
          <a:p>
            <a:pPr marL="0" lvl="0" indent="0">
              <a:spcBef>
                <a:spcPts val="640"/>
              </a:spcBef>
              <a:buNone/>
            </a:pPr>
            <a:r>
              <a:rPr lang="en-US" sz="1200" u="sng" dirty="0"/>
              <a:t>Communications/ Radio Procedures</a:t>
            </a:r>
          </a:p>
          <a:p>
            <a:pPr marL="0" lvl="0" indent="0">
              <a:spcBef>
                <a:spcPts val="640"/>
              </a:spcBef>
              <a:buNone/>
            </a:pPr>
            <a:r>
              <a:rPr lang="en-US" sz="1200" u="sng" dirty="0"/>
              <a:t>Frequencies / NAVAIDS</a:t>
            </a:r>
          </a:p>
          <a:p>
            <a:pPr marL="0" lvl="0" indent="0">
              <a:spcBef>
                <a:spcPts val="640"/>
              </a:spcBef>
              <a:buNone/>
            </a:pPr>
            <a:r>
              <a:rPr lang="en-US" sz="1200" u="sng" dirty="0"/>
              <a:t>Brevity</a:t>
            </a:r>
          </a:p>
          <a:p>
            <a:pPr marL="0" lvl="0" indent="0">
              <a:spcBef>
                <a:spcPts val="640"/>
              </a:spcBef>
              <a:buNone/>
            </a:pPr>
            <a:r>
              <a:rPr lang="en-US" sz="1200" u="sng" dirty="0"/>
              <a:t>Terminate/KIO</a:t>
            </a:r>
          </a:p>
          <a:p>
            <a:pPr marL="0" lvl="0" indent="0">
              <a:spcBef>
                <a:spcPts val="640"/>
              </a:spcBef>
              <a:buNone/>
            </a:pPr>
            <a:r>
              <a:rPr lang="en-US" sz="1200" u="sng" dirty="0"/>
              <a:t>SQUAWK</a:t>
            </a:r>
          </a:p>
          <a:p>
            <a:pPr marL="0" lvl="0" indent="0">
              <a:spcBef>
                <a:spcPts val="640"/>
              </a:spcBef>
              <a:buNone/>
            </a:pPr>
            <a:r>
              <a:rPr lang="en-US" sz="1200" u="sng" dirty="0"/>
              <a:t>Visual Signal</a:t>
            </a:r>
            <a:r>
              <a:rPr lang="en-US" sz="1200" dirty="0"/>
              <a:t>s </a:t>
            </a:r>
          </a:p>
          <a:p>
            <a:pPr marL="0" lvl="0" indent="0">
              <a:spcBef>
                <a:spcPts val="640"/>
              </a:spcBef>
              <a:buNone/>
            </a:pPr>
            <a:r>
              <a:rPr lang="en-US" sz="1200" u="sng" dirty="0"/>
              <a:t>ADMIN</a:t>
            </a:r>
          </a:p>
          <a:p>
            <a:pPr marL="0" lvl="0" indent="0">
              <a:spcBef>
                <a:spcPts val="640"/>
              </a:spcBef>
              <a:buNone/>
            </a:pPr>
            <a:r>
              <a:rPr lang="en-US" sz="1200" u="sng" dirty="0"/>
              <a:t>CRM</a:t>
            </a:r>
          </a:p>
          <a:p>
            <a:pPr marL="0" lvl="0" indent="0">
              <a:spcBef>
                <a:spcPts val="640"/>
              </a:spcBef>
              <a:buNone/>
            </a:pPr>
            <a:r>
              <a:rPr lang="en-US" sz="1200" dirty="0"/>
              <a:t>-Control Transfer</a:t>
            </a:r>
          </a:p>
          <a:p>
            <a:pPr marL="0" lvl="0" indent="0">
              <a:spcBef>
                <a:spcPts val="640"/>
              </a:spcBef>
              <a:buNone/>
            </a:pPr>
            <a:r>
              <a:rPr lang="en-US" sz="1200" dirty="0"/>
              <a:t>-Lookout Procedures</a:t>
            </a:r>
          </a:p>
          <a:p>
            <a:pPr marL="0" lvl="0" indent="0">
              <a:spcBef>
                <a:spcPts val="640"/>
              </a:spcBef>
              <a:buNone/>
            </a:pPr>
            <a:r>
              <a:rPr lang="en-US" sz="1200" dirty="0"/>
              <a:t>-Vertigo</a:t>
            </a:r>
          </a:p>
          <a:p>
            <a:pPr marL="0" lvl="0" indent="0">
              <a:spcBef>
                <a:spcPts val="640"/>
              </a:spcBef>
              <a:buNone/>
            </a:pPr>
            <a:r>
              <a:rPr lang="en-US" sz="1200" dirty="0"/>
              <a:t>-Altitude Warnings / RADALT</a:t>
            </a:r>
          </a:p>
          <a:p>
            <a:pPr marL="0" lvl="0" indent="0">
              <a:spcBef>
                <a:spcPts val="640"/>
              </a:spcBef>
              <a:buNone/>
            </a:pPr>
            <a:r>
              <a:rPr lang="en-US" sz="1200" b="1" u="sng" dirty="0"/>
              <a:t>NATOPS by Exception</a:t>
            </a:r>
          </a:p>
          <a:p>
            <a:pPr marL="0" lvl="0" indent="0">
              <a:spcBef>
                <a:spcPts val="640"/>
              </a:spcBef>
              <a:buNone/>
            </a:pPr>
            <a:r>
              <a:rPr lang="en-US" sz="1200" b="1" u="sng" dirty="0"/>
              <a:t>DUE OUTS</a:t>
            </a:r>
          </a:p>
          <a:p>
            <a:pPr marL="0" lvl="0" indent="0" rtl="0">
              <a:spcBef>
                <a:spcPts val="640"/>
              </a:spcBef>
              <a:buNone/>
            </a:pPr>
            <a:endParaRPr lang="en-US" sz="110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baseline="0">
                <a:solidFill>
                  <a:schemeClr val="dk1"/>
                </a:solidFill>
                <a:latin typeface="Arial"/>
                <a:ea typeface="Arial"/>
                <a:cs typeface="Arial"/>
                <a:sym typeface="Arial"/>
              </a:rPr>
              <a:t>5</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72911413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75FB-048A-4504-ACFC-50C42ECE1A84}"/>
              </a:ext>
            </a:extLst>
          </p:cNvPr>
          <p:cNvSpPr>
            <a:spLocks noGrp="1"/>
          </p:cNvSpPr>
          <p:nvPr>
            <p:ph type="title"/>
          </p:nvPr>
        </p:nvSpPr>
        <p:spPr/>
        <p:txBody>
          <a:bodyPr/>
          <a:lstStyle/>
          <a:p>
            <a:r>
              <a:rPr lang="en-US" dirty="0" smtClean="0"/>
              <a:t>SITUATION / MISSION</a:t>
            </a:r>
            <a:endParaRPr lang="en-US" dirty="0"/>
          </a:p>
        </p:txBody>
      </p:sp>
      <p:sp>
        <p:nvSpPr>
          <p:cNvPr id="3" name="Content Placeholder 2">
            <a:extLst>
              <a:ext uri="{FF2B5EF4-FFF2-40B4-BE49-F238E27FC236}">
                <a16:creationId xmlns:a16="http://schemas.microsoft.com/office/drawing/2014/main" id="{3AC70F54-28B1-4C20-B5D4-8A54117FDFC7}"/>
              </a:ext>
            </a:extLst>
          </p:cNvPr>
          <p:cNvSpPr>
            <a:spLocks noGrp="1"/>
          </p:cNvSpPr>
          <p:nvPr>
            <p:ph sz="half" idx="1"/>
          </p:nvPr>
        </p:nvSpPr>
        <p:spPr>
          <a:xfrm>
            <a:off x="457200" y="1600204"/>
            <a:ext cx="4038600" cy="4648196"/>
          </a:xfrm>
        </p:spPr>
        <p:txBody>
          <a:bodyPr>
            <a:normAutofit fontScale="62500" lnSpcReduction="20000"/>
          </a:bodyPr>
          <a:lstStyle/>
          <a:p>
            <a:pPr marL="0" indent="0" algn="ctr">
              <a:buNone/>
            </a:pPr>
            <a:r>
              <a:rPr lang="en-US" sz="2600" b="1" u="sng" dirty="0" smtClean="0"/>
              <a:t>SITUATION</a:t>
            </a:r>
            <a:endParaRPr lang="en-US" sz="2200" b="1" u="sng" dirty="0"/>
          </a:p>
          <a:p>
            <a:r>
              <a:rPr lang="en-US" sz="2000" dirty="0" smtClean="0"/>
              <a:t>Last week, the gulf coast region was hit by a CAT 4 hurricane damaging multiple areas. The damage was substantial enough to have saturated the capabilities of local authorities and emergency response teams. The entire region has been left without power and water supply and are in need of resources.</a:t>
            </a:r>
          </a:p>
          <a:p>
            <a:r>
              <a:rPr lang="en-US" sz="2000" dirty="0" smtClean="0"/>
              <a:t>The severely damaged infrastructure has prevented the capabilities for water, food, and medical supplies to be distributed via ground forces.</a:t>
            </a:r>
          </a:p>
          <a:p>
            <a:r>
              <a:rPr lang="en-US" sz="2000" dirty="0" smtClean="0"/>
              <a:t>LZs and FOBs have been created and surveyed to allow air assets to bring in supplies and move injured personnel.</a:t>
            </a:r>
          </a:p>
          <a:p>
            <a:r>
              <a:rPr lang="en-US" sz="2000" dirty="0" smtClean="0"/>
              <a:t>Working parties have been sent out via swamp boats and by foot for search and rescue operations.</a:t>
            </a:r>
          </a:p>
          <a:p>
            <a:r>
              <a:rPr lang="en-US" sz="2000" dirty="0" smtClean="0"/>
              <a:t>TW5 HT Squadrons have been tasked to support Humanitarian and Disaster Relief efforts. The assigned assets will assist by transporting water, food, and medical supplies to designated LZs from KNDZ, as well as provide transportation for injured personnel to safer FOBs for medical assistance.</a:t>
            </a:r>
          </a:p>
          <a:p>
            <a:endParaRPr lang="en-US" sz="1800" dirty="0"/>
          </a:p>
        </p:txBody>
      </p:sp>
      <p:sp>
        <p:nvSpPr>
          <p:cNvPr id="4" name="Content Placeholder 3">
            <a:extLst>
              <a:ext uri="{FF2B5EF4-FFF2-40B4-BE49-F238E27FC236}">
                <a16:creationId xmlns:a16="http://schemas.microsoft.com/office/drawing/2014/main" id="{F1717F64-C350-4184-8F60-9E23F5B3D34B}"/>
              </a:ext>
            </a:extLst>
          </p:cNvPr>
          <p:cNvSpPr>
            <a:spLocks noGrp="1"/>
          </p:cNvSpPr>
          <p:nvPr>
            <p:ph sz="half" idx="2"/>
          </p:nvPr>
        </p:nvSpPr>
        <p:spPr/>
        <p:txBody>
          <a:bodyPr>
            <a:normAutofit fontScale="62500" lnSpcReduction="20000"/>
          </a:bodyPr>
          <a:lstStyle/>
          <a:p>
            <a:pPr marL="0" indent="0" algn="ctr">
              <a:buNone/>
            </a:pPr>
            <a:r>
              <a:rPr lang="en-US" sz="2200" b="1" u="sng" dirty="0" smtClean="0"/>
              <a:t>MISSION</a:t>
            </a:r>
            <a:endParaRPr lang="en-US" dirty="0" smtClean="0"/>
          </a:p>
          <a:p>
            <a:r>
              <a:rPr lang="en-US" sz="1900" dirty="0" smtClean="0"/>
              <a:t>2 </a:t>
            </a:r>
            <a:r>
              <a:rPr lang="en-US" sz="1900" dirty="0" smtClean="0">
                <a:solidFill>
                  <a:srgbClr val="FF0000"/>
                </a:solidFill>
              </a:rPr>
              <a:t>HT-8/18/28 </a:t>
            </a:r>
            <a:r>
              <a:rPr lang="en-US" sz="1900" dirty="0" smtClean="0"/>
              <a:t>aircraft will launch as tasked at </a:t>
            </a:r>
            <a:r>
              <a:rPr lang="en-US" sz="1900" dirty="0" smtClean="0">
                <a:solidFill>
                  <a:srgbClr val="FF0000"/>
                </a:solidFill>
              </a:rPr>
              <a:t>0000L</a:t>
            </a:r>
            <a:r>
              <a:rPr lang="en-US" sz="1900" dirty="0" smtClean="0"/>
              <a:t> </a:t>
            </a:r>
            <a:r>
              <a:rPr lang="en-US" sz="1900" dirty="0"/>
              <a:t> </a:t>
            </a:r>
            <a:r>
              <a:rPr lang="en-US" sz="1900" dirty="0" smtClean="0"/>
              <a:t>and fly out to </a:t>
            </a:r>
            <a:r>
              <a:rPr lang="en-US" sz="1900" dirty="0" smtClean="0">
                <a:solidFill>
                  <a:srgbClr val="FF0000"/>
                </a:solidFill>
              </a:rPr>
              <a:t>LZ _____ </a:t>
            </a:r>
            <a:r>
              <a:rPr lang="en-US" sz="1900" dirty="0" smtClean="0">
                <a:solidFill>
                  <a:srgbClr val="002060"/>
                </a:solidFill>
              </a:rPr>
              <a:t>to deliver supplies.</a:t>
            </a:r>
          </a:p>
          <a:p>
            <a:r>
              <a:rPr lang="en-US" sz="1900" dirty="0" smtClean="0"/>
              <a:t>After departing from </a:t>
            </a:r>
            <a:r>
              <a:rPr lang="en-US" sz="1900" dirty="0" smtClean="0">
                <a:solidFill>
                  <a:srgbClr val="FF0000"/>
                </a:solidFill>
              </a:rPr>
              <a:t>LZ</a:t>
            </a:r>
            <a:r>
              <a:rPr lang="en-US" sz="1900" dirty="0">
                <a:solidFill>
                  <a:srgbClr val="FF0000"/>
                </a:solidFill>
              </a:rPr>
              <a:t> </a:t>
            </a:r>
            <a:r>
              <a:rPr lang="en-US" sz="1900" dirty="0" smtClean="0">
                <a:solidFill>
                  <a:srgbClr val="FF0000"/>
                </a:solidFill>
              </a:rPr>
              <a:t>____ </a:t>
            </a:r>
            <a:r>
              <a:rPr lang="en-US" sz="1900" dirty="0" smtClean="0">
                <a:solidFill>
                  <a:srgbClr val="002060"/>
                </a:solidFill>
              </a:rPr>
              <a:t>, the flight will </a:t>
            </a:r>
            <a:r>
              <a:rPr lang="en-US" sz="1900" dirty="0" smtClean="0"/>
              <a:t>proceed to </a:t>
            </a:r>
            <a:r>
              <a:rPr lang="en-US" sz="1900" dirty="0" smtClean="0">
                <a:solidFill>
                  <a:srgbClr val="FF0000"/>
                </a:solidFill>
              </a:rPr>
              <a:t>FOB ____ </a:t>
            </a:r>
            <a:r>
              <a:rPr lang="en-US" sz="1900" dirty="0" smtClean="0"/>
              <a:t>to resupply/drop off any injured personnel.</a:t>
            </a:r>
          </a:p>
          <a:p>
            <a:r>
              <a:rPr lang="en-US" sz="1900" dirty="0" smtClean="0"/>
              <a:t>Once complete with resupply, proceed to </a:t>
            </a:r>
            <a:r>
              <a:rPr lang="en-US" sz="1900" dirty="0" smtClean="0">
                <a:solidFill>
                  <a:srgbClr val="FF0000"/>
                </a:solidFill>
              </a:rPr>
              <a:t>LZ ____ </a:t>
            </a:r>
            <a:r>
              <a:rPr lang="en-US" sz="1900" dirty="0" smtClean="0">
                <a:solidFill>
                  <a:srgbClr val="002060"/>
                </a:solidFill>
              </a:rPr>
              <a:t>and drop off supplies.</a:t>
            </a:r>
          </a:p>
          <a:p>
            <a:r>
              <a:rPr lang="en-US" sz="1900" dirty="0" smtClean="0"/>
              <a:t>RTB at </a:t>
            </a:r>
            <a:r>
              <a:rPr lang="en-US" sz="1900" dirty="0"/>
              <a:t> </a:t>
            </a:r>
            <a:r>
              <a:rPr lang="en-US" sz="1900" dirty="0" smtClean="0"/>
              <a:t>the completion of second drop off back to KNDZ.</a:t>
            </a:r>
          </a:p>
          <a:p>
            <a:r>
              <a:rPr lang="en-US" sz="1900" dirty="0" smtClean="0"/>
              <a:t>Assets will be ready to assist with any pop-up SARs throughout the mission.</a:t>
            </a:r>
          </a:p>
          <a:p>
            <a:pPr algn="ctr"/>
            <a:endParaRPr lang="en-US" dirty="0"/>
          </a:p>
          <a:p>
            <a:pPr algn="ctr"/>
            <a:endParaRPr lang="en-US" dirty="0" smtClean="0"/>
          </a:p>
          <a:p>
            <a:pPr algn="ctr"/>
            <a:endParaRPr lang="en-US" dirty="0"/>
          </a:p>
          <a:p>
            <a:pPr marL="0" indent="0" algn="ctr">
              <a:buNone/>
            </a:pPr>
            <a:r>
              <a:rPr lang="en-US" sz="2200" u="sng" dirty="0"/>
              <a:t>COMMANDER’S INTENT</a:t>
            </a:r>
            <a:r>
              <a:rPr lang="en-US" sz="1600" dirty="0"/>
              <a:t>	</a:t>
            </a:r>
          </a:p>
          <a:p>
            <a:r>
              <a:rPr lang="en-US" sz="1900" dirty="0"/>
              <a:t>Assigned crews shall provide </a:t>
            </a:r>
            <a:r>
              <a:rPr lang="en-US" sz="1900" dirty="0" smtClean="0"/>
              <a:t>any tasked assistance </a:t>
            </a:r>
            <a:r>
              <a:rPr lang="en-US" sz="1900" dirty="0"/>
              <a:t>and </a:t>
            </a:r>
            <a:r>
              <a:rPr lang="en-US" sz="1900" dirty="0" smtClean="0"/>
              <a:t>safe delivery </a:t>
            </a:r>
            <a:r>
              <a:rPr lang="en-US" sz="1900" dirty="0"/>
              <a:t>of supplies.</a:t>
            </a:r>
          </a:p>
          <a:p>
            <a:r>
              <a:rPr lang="en-US" sz="1900" dirty="0"/>
              <a:t>Movement of injured personnel authorized. </a:t>
            </a:r>
          </a:p>
          <a:p>
            <a:r>
              <a:rPr lang="en-US" sz="1900" dirty="0"/>
              <a:t>No loss of aircraft and/or personnel.</a:t>
            </a:r>
          </a:p>
          <a:p>
            <a:endParaRPr lang="en-US" dirty="0"/>
          </a:p>
        </p:txBody>
      </p:sp>
    </p:spTree>
    <p:extLst>
      <p:ext uri="{BB962C8B-B14F-4D97-AF65-F5344CB8AC3E}">
        <p14:creationId xmlns:p14="http://schemas.microsoft.com/office/powerpoint/2010/main" val="258383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u="sng" dirty="0" smtClean="0">
                <a:solidFill>
                  <a:schemeClr val="bg1">
                    <a:lumMod val="50000"/>
                  </a:schemeClr>
                </a:solidFill>
              </a:rPr>
              <a:t>ORIENTATION</a:t>
            </a:r>
          </a:p>
          <a:p>
            <a:pPr marL="0" lvl="0" indent="0" rtl="0">
              <a:spcBef>
                <a:spcPts val="640"/>
              </a:spcBef>
              <a:buNone/>
            </a:pPr>
            <a:r>
              <a:rPr lang="en-US" sz="1200" u="sng" dirty="0" smtClean="0">
                <a:solidFill>
                  <a:schemeClr val="bg1">
                    <a:lumMod val="50000"/>
                  </a:schemeClr>
                </a:solidFill>
              </a:rPr>
              <a:t>Time Hack</a:t>
            </a:r>
            <a:endParaRPr lang="en-US" sz="1200" u="sng" dirty="0">
              <a:solidFill>
                <a:schemeClr val="bg1">
                  <a:lumMod val="50000"/>
                </a:schemeClr>
              </a:solidFill>
            </a:endParaRPr>
          </a:p>
          <a:p>
            <a:pPr marL="0" lvl="0" indent="0" rtl="0">
              <a:spcBef>
                <a:spcPts val="640"/>
              </a:spcBef>
              <a:buNone/>
            </a:pPr>
            <a:r>
              <a:rPr lang="en-US" sz="1200" u="sng" dirty="0">
                <a:solidFill>
                  <a:schemeClr val="bg1">
                    <a:lumMod val="50000"/>
                  </a:schemeClr>
                </a:solidFill>
              </a:rPr>
              <a:t>Roll Call</a:t>
            </a:r>
          </a:p>
          <a:p>
            <a:pPr marL="0" lvl="0" indent="0" rtl="0">
              <a:spcBef>
                <a:spcPts val="640"/>
              </a:spcBef>
              <a:buNone/>
            </a:pPr>
            <a:r>
              <a:rPr lang="en-US" sz="1200" dirty="0" err="1">
                <a:solidFill>
                  <a:srgbClr val="FF0000"/>
                </a:solidFill>
              </a:rPr>
              <a:t>EB</a:t>
            </a:r>
            <a:r>
              <a:rPr lang="en-US" sz="1200" dirty="0">
                <a:solidFill>
                  <a:srgbClr val="FF0000"/>
                </a:solidFill>
              </a:rPr>
              <a:t>/FH/LUCKY </a:t>
            </a:r>
            <a:r>
              <a:rPr lang="en-US" sz="1200" dirty="0" smtClean="0">
                <a:solidFill>
                  <a:srgbClr val="FF0000"/>
                </a:solidFill>
              </a:rPr>
              <a:t>____ (SPOT___)</a:t>
            </a:r>
            <a:endParaRPr lang="en-US" sz="1200" dirty="0">
              <a:solidFill>
                <a:srgbClr val="FF0000"/>
              </a:solidFill>
            </a:endParaRPr>
          </a:p>
          <a:p>
            <a:pPr marL="0" lvl="0" indent="0" rtl="0">
              <a:spcBef>
                <a:spcPts val="640"/>
              </a:spcBef>
              <a:buNone/>
            </a:pPr>
            <a:r>
              <a:rPr lang="en-US" sz="1200" dirty="0"/>
              <a:t>	</a:t>
            </a:r>
            <a:r>
              <a:rPr lang="en-US" sz="1200" dirty="0">
                <a:solidFill>
                  <a:schemeClr val="bg1">
                    <a:lumMod val="50000"/>
                  </a:schemeClr>
                </a:solidFill>
              </a:rPr>
              <a:t>IP 1/ SMA 1</a:t>
            </a:r>
          </a:p>
          <a:p>
            <a:pPr marL="0" indent="0">
              <a:spcBef>
                <a:spcPts val="640"/>
              </a:spcBef>
              <a:buNone/>
            </a:pPr>
            <a:r>
              <a:rPr lang="en-US" sz="1200" dirty="0" err="1">
                <a:solidFill>
                  <a:srgbClr val="FF0000"/>
                </a:solidFill>
              </a:rPr>
              <a:t>EB</a:t>
            </a:r>
            <a:r>
              <a:rPr lang="en-US" sz="1200" dirty="0">
                <a:solidFill>
                  <a:srgbClr val="FF0000"/>
                </a:solidFill>
              </a:rPr>
              <a:t>/FH/LUCKY ____ (SPOT</a:t>
            </a:r>
            <a:r>
              <a:rPr lang="en-US" sz="1200" dirty="0" smtClean="0">
                <a:solidFill>
                  <a:srgbClr val="FF0000"/>
                </a:solidFill>
              </a:rPr>
              <a:t>___)</a:t>
            </a:r>
            <a:endParaRPr lang="en-US" sz="1200" dirty="0">
              <a:solidFill>
                <a:srgbClr val="FF0000"/>
              </a:solidFill>
            </a:endParaRPr>
          </a:p>
          <a:p>
            <a:pPr marL="0" lvl="0" indent="0" rtl="0">
              <a:spcBef>
                <a:spcPts val="640"/>
              </a:spcBef>
              <a:buNone/>
            </a:pPr>
            <a:r>
              <a:rPr lang="en-US" sz="1200" dirty="0"/>
              <a:t>	</a:t>
            </a:r>
            <a:r>
              <a:rPr lang="en-US" sz="1200" dirty="0">
                <a:solidFill>
                  <a:schemeClr val="bg1">
                    <a:lumMod val="50000"/>
                  </a:schemeClr>
                </a:solidFill>
              </a:rPr>
              <a:t>IP 2 / SMA 2</a:t>
            </a:r>
          </a:p>
          <a:p>
            <a:pPr marL="0" lvl="0" indent="0" rtl="0">
              <a:spcBef>
                <a:spcPts val="640"/>
              </a:spcBef>
              <a:buNone/>
            </a:pPr>
            <a:r>
              <a:rPr lang="en-US" sz="1200" dirty="0">
                <a:solidFill>
                  <a:schemeClr val="bg1">
                    <a:lumMod val="50000"/>
                  </a:schemeClr>
                </a:solidFill>
              </a:rPr>
              <a:t>	</a:t>
            </a:r>
            <a:r>
              <a:rPr lang="en-US" sz="900" dirty="0">
                <a:solidFill>
                  <a:schemeClr val="bg1">
                    <a:lumMod val="50000"/>
                  </a:schemeClr>
                </a:solidFill>
              </a:rPr>
              <a:t>*Designates SL</a:t>
            </a:r>
          </a:p>
          <a:p>
            <a:pPr marL="0" lvl="0" indent="0" rtl="0">
              <a:spcBef>
                <a:spcPts val="640"/>
              </a:spcBef>
              <a:buNone/>
            </a:pPr>
            <a:r>
              <a:rPr lang="en-US" sz="1200" dirty="0">
                <a:solidFill>
                  <a:schemeClr val="bg1">
                    <a:lumMod val="50000"/>
                  </a:schemeClr>
                </a:solidFill>
              </a:rPr>
              <a:t>External Callsign / Internal Callsign</a:t>
            </a:r>
          </a:p>
          <a:p>
            <a:pPr marL="0" indent="0">
              <a:spcBef>
                <a:spcPts val="640"/>
              </a:spcBef>
              <a:buNone/>
            </a:pPr>
            <a:r>
              <a:rPr lang="en-US" sz="1200" u="sng" dirty="0">
                <a:solidFill>
                  <a:schemeClr val="bg1">
                    <a:lumMod val="50000"/>
                  </a:schemeClr>
                </a:solidFill>
              </a:rPr>
              <a:t>ORM</a:t>
            </a:r>
          </a:p>
          <a:p>
            <a:pPr marL="0" lvl="0" indent="0" rtl="0">
              <a:spcBef>
                <a:spcPts val="640"/>
              </a:spcBef>
              <a:buNone/>
            </a:pPr>
            <a:r>
              <a:rPr lang="en-US" sz="1200" u="sng" dirty="0">
                <a:solidFill>
                  <a:schemeClr val="bg1">
                    <a:lumMod val="50000"/>
                  </a:schemeClr>
                </a:solidFill>
              </a:rPr>
              <a:t>Smart Pack Review</a:t>
            </a:r>
          </a:p>
          <a:p>
            <a:pPr marL="0" lvl="0" indent="0" rtl="0">
              <a:spcBef>
                <a:spcPts val="640"/>
              </a:spcBef>
              <a:buNone/>
            </a:pPr>
            <a:r>
              <a:rPr lang="en-US" sz="1200" u="sng" dirty="0">
                <a:solidFill>
                  <a:schemeClr val="bg1">
                    <a:lumMod val="50000"/>
                  </a:schemeClr>
                </a:solidFill>
              </a:rPr>
              <a:t>Maps Required</a:t>
            </a:r>
          </a:p>
          <a:p>
            <a:pPr marL="0" lvl="0" indent="0" rtl="0">
              <a:spcBef>
                <a:spcPts val="640"/>
              </a:spcBef>
              <a:buNone/>
            </a:pPr>
            <a:r>
              <a:rPr lang="en-US" sz="1200" u="sng" dirty="0">
                <a:solidFill>
                  <a:schemeClr val="bg1">
                    <a:lumMod val="50000"/>
                  </a:schemeClr>
                </a:solidFill>
              </a:rPr>
              <a:t>Weather</a:t>
            </a:r>
          </a:p>
          <a:p>
            <a:pPr marL="0" lvl="0" indent="0" rtl="0">
              <a:spcBef>
                <a:spcPts val="640"/>
              </a:spcBef>
              <a:buNone/>
            </a:pPr>
            <a:r>
              <a:rPr lang="en-US" sz="1200" dirty="0">
                <a:solidFill>
                  <a:schemeClr val="bg1">
                    <a:lumMod val="50000"/>
                  </a:schemeClr>
                </a:solidFill>
              </a:rPr>
              <a:t>-Current WX / Forecast WX / </a:t>
            </a:r>
          </a:p>
          <a:p>
            <a:pPr marL="0" lvl="0" indent="0" rtl="0">
              <a:spcBef>
                <a:spcPts val="640"/>
              </a:spcBef>
              <a:buNone/>
            </a:pPr>
            <a:r>
              <a:rPr lang="en-US" sz="1200" dirty="0">
                <a:solidFill>
                  <a:schemeClr val="bg1">
                    <a:lumMod val="50000"/>
                  </a:schemeClr>
                </a:solidFill>
              </a:rPr>
              <a:t>Destination WX / </a:t>
            </a:r>
            <a:r>
              <a:rPr lang="en-US" sz="1200" dirty="0" err="1">
                <a:solidFill>
                  <a:schemeClr val="bg1">
                    <a:lumMod val="50000"/>
                  </a:schemeClr>
                </a:solidFill>
              </a:rPr>
              <a:t>WX</a:t>
            </a:r>
            <a:r>
              <a:rPr lang="en-US" sz="1200" dirty="0">
                <a:solidFill>
                  <a:schemeClr val="bg1">
                    <a:lumMod val="50000"/>
                  </a:schemeClr>
                </a:solidFill>
              </a:rPr>
              <a:t> </a:t>
            </a:r>
            <a:r>
              <a:rPr lang="en-US" sz="1200" dirty="0" smtClean="0">
                <a:solidFill>
                  <a:schemeClr val="bg1">
                    <a:lumMod val="50000"/>
                  </a:schemeClr>
                </a:solidFill>
              </a:rPr>
              <a:t>Required</a:t>
            </a:r>
          </a:p>
          <a:p>
            <a:pPr marL="0" lvl="0" indent="0" rtl="0">
              <a:spcBef>
                <a:spcPts val="640"/>
              </a:spcBef>
              <a:buNone/>
            </a:pPr>
            <a:r>
              <a:rPr lang="en-US" sz="1200" b="1" u="sng" dirty="0" smtClean="0">
                <a:solidFill>
                  <a:schemeClr val="bg1">
                    <a:lumMod val="50000"/>
                  </a:schemeClr>
                </a:solidFill>
              </a:rPr>
              <a:t>SITUATION</a:t>
            </a:r>
          </a:p>
          <a:p>
            <a:pPr marL="0" lvl="0" indent="0" rtl="0">
              <a:spcBef>
                <a:spcPts val="640"/>
              </a:spcBef>
              <a:buNone/>
            </a:pPr>
            <a:r>
              <a:rPr lang="en-US" sz="1200" u="sng" dirty="0" smtClean="0">
                <a:solidFill>
                  <a:schemeClr val="bg1">
                    <a:lumMod val="50000"/>
                  </a:schemeClr>
                </a:solidFill>
              </a:rPr>
              <a:t>Commander’s Intent</a:t>
            </a:r>
          </a:p>
          <a:p>
            <a:pPr marL="0" lvl="0" indent="0" rtl="0">
              <a:spcBef>
                <a:spcPts val="640"/>
              </a:spcBef>
              <a:buNone/>
            </a:pPr>
            <a:r>
              <a:rPr lang="en-US" sz="1200" b="1" u="sng" dirty="0" smtClean="0">
                <a:solidFill>
                  <a:schemeClr val="bg1">
                    <a:lumMod val="50000"/>
                  </a:schemeClr>
                </a:solidFill>
              </a:rPr>
              <a:t>MISSION</a:t>
            </a:r>
            <a:endParaRPr lang="en-US" sz="1200" b="1" u="sng" dirty="0">
              <a:solidFill>
                <a:schemeClr val="bg1">
                  <a:lumMod val="50000"/>
                </a:schemeClr>
              </a:solidFill>
            </a:endParaRPr>
          </a:p>
          <a:p>
            <a:pPr marL="0" lvl="0" indent="0" rtl="0">
              <a:spcBef>
                <a:spcPts val="640"/>
              </a:spcBef>
              <a:buNone/>
            </a:pPr>
            <a:r>
              <a:rPr lang="en-US" sz="1200" b="1" u="sng" dirty="0">
                <a:solidFill>
                  <a:schemeClr val="bg1">
                    <a:lumMod val="50000"/>
                  </a:schemeClr>
                </a:solidFill>
              </a:rPr>
              <a:t>MISSION EXECUTION</a:t>
            </a:r>
          </a:p>
          <a:p>
            <a:pPr marL="0" lvl="0" indent="0" rtl="0">
              <a:spcBef>
                <a:spcPts val="640"/>
              </a:spcBef>
              <a:buNone/>
            </a:pPr>
            <a:r>
              <a:rPr lang="en-US" sz="1200" u="sng" dirty="0" smtClean="0"/>
              <a:t>*Overview</a:t>
            </a:r>
            <a:endParaRPr lang="en-US" sz="1200" u="sng" dirty="0"/>
          </a:p>
          <a:p>
            <a:pPr marL="0" lvl="0" indent="0" rtl="0">
              <a:spcBef>
                <a:spcPts val="640"/>
              </a:spcBef>
              <a:buNone/>
            </a:pPr>
            <a:r>
              <a:rPr lang="en-US" sz="1200" u="sng" dirty="0"/>
              <a:t>Obstacles</a:t>
            </a:r>
          </a:p>
          <a:p>
            <a:pPr marL="0" lvl="0" indent="0" rtl="0">
              <a:spcBef>
                <a:spcPts val="640"/>
              </a:spcBef>
              <a:buNone/>
            </a:pPr>
            <a:r>
              <a:rPr lang="en-US" sz="1200" dirty="0"/>
              <a:t>-ABCTRP</a:t>
            </a:r>
          </a:p>
          <a:p>
            <a:pPr marL="0" lvl="0" indent="0">
              <a:spcBef>
                <a:spcPts val="640"/>
              </a:spcBef>
              <a:buNone/>
            </a:pPr>
            <a:r>
              <a:rPr lang="en-US" sz="1200" u="sng" dirty="0"/>
              <a:t>Scheme of Maneuvers</a:t>
            </a:r>
          </a:p>
          <a:p>
            <a:pPr marL="0" lvl="0" indent="0">
              <a:spcBef>
                <a:spcPts val="640"/>
              </a:spcBef>
              <a:buNone/>
            </a:pPr>
            <a:r>
              <a:rPr lang="en-US" sz="1200" dirty="0"/>
              <a:t>-Walk</a:t>
            </a:r>
          </a:p>
          <a:p>
            <a:pPr marL="0" lvl="0" indent="0">
              <a:spcBef>
                <a:spcPts val="640"/>
              </a:spcBef>
              <a:buNone/>
            </a:pPr>
            <a:r>
              <a:rPr lang="en-US" sz="1200" dirty="0"/>
              <a:t>-</a:t>
            </a:r>
            <a:r>
              <a:rPr lang="en-US" sz="1200" dirty="0" err="1"/>
              <a:t>Comm</a:t>
            </a:r>
            <a:r>
              <a:rPr lang="en-US" sz="1200" dirty="0"/>
              <a:t> Check</a:t>
            </a:r>
          </a:p>
          <a:p>
            <a:pPr marL="0" lvl="0" indent="0">
              <a:spcBef>
                <a:spcPts val="640"/>
              </a:spcBef>
              <a:buNone/>
            </a:pPr>
            <a:r>
              <a:rPr lang="en-US" sz="1200" dirty="0"/>
              <a:t>-Takeoff</a:t>
            </a:r>
          </a:p>
          <a:p>
            <a:pPr marL="0" lvl="0" indent="0">
              <a:spcBef>
                <a:spcPts val="640"/>
              </a:spcBef>
              <a:buNone/>
            </a:pPr>
            <a:r>
              <a:rPr lang="en-US" sz="1200" u="sng" dirty="0"/>
              <a:t>Route</a:t>
            </a:r>
          </a:p>
          <a:p>
            <a:pPr marL="0" lvl="0" indent="0">
              <a:spcBef>
                <a:spcPts val="640"/>
              </a:spcBef>
              <a:buNone/>
            </a:pPr>
            <a:r>
              <a:rPr lang="en-US" sz="1200" u="sng" dirty="0"/>
              <a:t>Objective Area</a:t>
            </a:r>
          </a:p>
          <a:p>
            <a:pPr marL="0" lvl="0" indent="0">
              <a:spcBef>
                <a:spcPts val="640"/>
              </a:spcBef>
              <a:buNone/>
            </a:pPr>
            <a:r>
              <a:rPr lang="en-US" sz="1200" u="sng" dirty="0"/>
              <a:t>RTB</a:t>
            </a:r>
          </a:p>
          <a:p>
            <a:pPr marL="0" lvl="0" indent="0">
              <a:spcBef>
                <a:spcPts val="640"/>
              </a:spcBef>
              <a:buNone/>
            </a:pPr>
            <a:r>
              <a:rPr lang="en-US" sz="1200" b="1" u="sng" dirty="0"/>
              <a:t>CONTINGENCIES</a:t>
            </a:r>
          </a:p>
          <a:p>
            <a:pPr marL="0" lvl="0" indent="0">
              <a:spcBef>
                <a:spcPts val="640"/>
              </a:spcBef>
              <a:buNone/>
            </a:pPr>
            <a:r>
              <a:rPr lang="en-US" sz="1200" u="sng" dirty="0"/>
              <a:t>Emergency Procedures</a:t>
            </a:r>
          </a:p>
          <a:p>
            <a:pPr marL="0" lvl="0" indent="0">
              <a:spcBef>
                <a:spcPts val="640"/>
              </a:spcBef>
              <a:buNone/>
            </a:pPr>
            <a:r>
              <a:rPr lang="en-US" sz="1200" dirty="0" smtClean="0"/>
              <a:t>-</a:t>
            </a:r>
            <a:r>
              <a:rPr lang="en-US" sz="1200" dirty="0"/>
              <a:t>IMC/VMC Emergencies</a:t>
            </a:r>
          </a:p>
          <a:p>
            <a:pPr marL="0" lvl="0" indent="0">
              <a:spcBef>
                <a:spcPts val="640"/>
              </a:spcBef>
              <a:buNone/>
            </a:pPr>
            <a:r>
              <a:rPr lang="en-US" sz="1200" dirty="0"/>
              <a:t>-Ditch / Emergency Landing / Egress</a:t>
            </a:r>
          </a:p>
          <a:p>
            <a:pPr marL="0" lvl="0" indent="0">
              <a:spcBef>
                <a:spcPts val="640"/>
              </a:spcBef>
              <a:buNone/>
            </a:pPr>
            <a:r>
              <a:rPr lang="en-US" sz="1200" dirty="0"/>
              <a:t>-Simulated Emergencies</a:t>
            </a:r>
          </a:p>
          <a:p>
            <a:pPr marL="0" lvl="0" indent="0">
              <a:spcBef>
                <a:spcPts val="640"/>
              </a:spcBef>
              <a:buNone/>
            </a:pPr>
            <a:r>
              <a:rPr lang="en-US" sz="1200" u="sng" dirty="0"/>
              <a:t>IIMC</a:t>
            </a:r>
          </a:p>
          <a:p>
            <a:pPr marL="0" lvl="0" indent="0">
              <a:spcBef>
                <a:spcPts val="640"/>
              </a:spcBef>
              <a:buNone/>
            </a:pPr>
            <a:r>
              <a:rPr lang="en-US" sz="1200" u="sng" dirty="0"/>
              <a:t>Loss of Visual Contact</a:t>
            </a:r>
          </a:p>
          <a:p>
            <a:pPr marL="0" lvl="0" indent="0">
              <a:spcBef>
                <a:spcPts val="640"/>
              </a:spcBef>
              <a:buNone/>
            </a:pPr>
            <a:r>
              <a:rPr lang="en-US" sz="1200" u="sng" dirty="0"/>
              <a:t>Lost Comms</a:t>
            </a:r>
          </a:p>
          <a:p>
            <a:pPr marL="0" lvl="0" indent="0">
              <a:spcBef>
                <a:spcPts val="640"/>
              </a:spcBef>
              <a:buNone/>
            </a:pPr>
            <a:r>
              <a:rPr lang="en-US" sz="1200" u="sng" dirty="0"/>
              <a:t>Disorientation Procedures</a:t>
            </a:r>
          </a:p>
          <a:p>
            <a:pPr marL="0" lvl="0" indent="0">
              <a:spcBef>
                <a:spcPts val="640"/>
              </a:spcBef>
              <a:buNone/>
            </a:pPr>
            <a:r>
              <a:rPr lang="en-US" sz="1200" dirty="0"/>
              <a:t>-Magellan</a:t>
            </a:r>
          </a:p>
          <a:p>
            <a:pPr marL="0" lvl="0" indent="0">
              <a:spcBef>
                <a:spcPts val="640"/>
              </a:spcBef>
              <a:buNone/>
            </a:pPr>
            <a:r>
              <a:rPr lang="en-US" sz="1200" u="sng" dirty="0"/>
              <a:t>Down Aircraft</a:t>
            </a:r>
          </a:p>
          <a:p>
            <a:pPr marL="0" lvl="0" indent="0">
              <a:spcBef>
                <a:spcPts val="640"/>
              </a:spcBef>
              <a:buNone/>
            </a:pPr>
            <a:r>
              <a:rPr lang="en-US" sz="1200" u="sng" dirty="0"/>
              <a:t>Aborts/</a:t>
            </a:r>
            <a:r>
              <a:rPr lang="en-US" sz="1200" u="sng" dirty="0" err="1"/>
              <a:t>Waveoffs</a:t>
            </a:r>
            <a:endParaRPr lang="en-US" sz="1200" u="sng" dirty="0"/>
          </a:p>
          <a:p>
            <a:pPr marL="0" lvl="0" indent="0">
              <a:spcBef>
                <a:spcPts val="640"/>
              </a:spcBef>
              <a:buNone/>
            </a:pPr>
            <a:r>
              <a:rPr lang="en-US" sz="1200" b="1" u="sng" dirty="0"/>
              <a:t>ADMIN &amp; LOGISTICS</a:t>
            </a:r>
          </a:p>
          <a:p>
            <a:pPr marL="0" lvl="0" indent="0">
              <a:spcBef>
                <a:spcPts val="640"/>
              </a:spcBef>
              <a:buNone/>
            </a:pPr>
            <a:r>
              <a:rPr lang="en-US" sz="1200" u="sng" dirty="0"/>
              <a:t>Flight Duration</a:t>
            </a:r>
          </a:p>
          <a:p>
            <a:pPr marL="0" lvl="0" indent="0">
              <a:spcBef>
                <a:spcPts val="640"/>
              </a:spcBef>
              <a:buNone/>
            </a:pPr>
            <a:r>
              <a:rPr lang="en-US" sz="1200" u="sng" dirty="0"/>
              <a:t>Fuel</a:t>
            </a:r>
          </a:p>
          <a:p>
            <a:pPr marL="0" lvl="0" indent="0">
              <a:spcBef>
                <a:spcPts val="640"/>
              </a:spcBef>
              <a:buNone/>
            </a:pPr>
            <a:r>
              <a:rPr lang="en-US" sz="1200" dirty="0"/>
              <a:t>-Mission </a:t>
            </a:r>
            <a:r>
              <a:rPr lang="en-US" sz="1200" dirty="0" smtClean="0"/>
              <a:t>Fuel / Bingo </a:t>
            </a:r>
            <a:r>
              <a:rPr lang="en-US" sz="1200" dirty="0"/>
              <a:t>Fuel</a:t>
            </a:r>
          </a:p>
          <a:p>
            <a:pPr marL="0" lvl="0" indent="0">
              <a:spcBef>
                <a:spcPts val="640"/>
              </a:spcBef>
              <a:buNone/>
            </a:pPr>
            <a:r>
              <a:rPr lang="en-US" sz="1200" b="1" u="sng" dirty="0"/>
              <a:t>COMMAND AND SIGNAL</a:t>
            </a:r>
          </a:p>
          <a:p>
            <a:pPr marL="0" lvl="0" indent="0">
              <a:spcBef>
                <a:spcPts val="640"/>
              </a:spcBef>
              <a:buNone/>
            </a:pPr>
            <a:r>
              <a:rPr lang="en-US" sz="1200" u="sng" dirty="0"/>
              <a:t>Communications/ Radio Procedures</a:t>
            </a:r>
          </a:p>
          <a:p>
            <a:pPr marL="0" lvl="0" indent="0">
              <a:spcBef>
                <a:spcPts val="640"/>
              </a:spcBef>
              <a:buNone/>
            </a:pPr>
            <a:r>
              <a:rPr lang="en-US" sz="1200" u="sng" dirty="0"/>
              <a:t>Frequencies / NAVAIDS</a:t>
            </a:r>
          </a:p>
          <a:p>
            <a:pPr marL="0" lvl="0" indent="0">
              <a:spcBef>
                <a:spcPts val="640"/>
              </a:spcBef>
              <a:buNone/>
            </a:pPr>
            <a:r>
              <a:rPr lang="en-US" sz="1200" u="sng" dirty="0"/>
              <a:t>Brevity</a:t>
            </a:r>
          </a:p>
          <a:p>
            <a:pPr marL="0" lvl="0" indent="0">
              <a:spcBef>
                <a:spcPts val="640"/>
              </a:spcBef>
              <a:buNone/>
            </a:pPr>
            <a:r>
              <a:rPr lang="en-US" sz="1200" u="sng" dirty="0"/>
              <a:t>Terminate/KIO</a:t>
            </a:r>
          </a:p>
          <a:p>
            <a:pPr marL="0" lvl="0" indent="0">
              <a:spcBef>
                <a:spcPts val="640"/>
              </a:spcBef>
              <a:buNone/>
            </a:pPr>
            <a:r>
              <a:rPr lang="en-US" sz="1200" u="sng" dirty="0"/>
              <a:t>SQUAWK</a:t>
            </a:r>
          </a:p>
          <a:p>
            <a:pPr marL="0" lvl="0" indent="0">
              <a:spcBef>
                <a:spcPts val="640"/>
              </a:spcBef>
              <a:buNone/>
            </a:pPr>
            <a:r>
              <a:rPr lang="en-US" sz="1200" u="sng" dirty="0"/>
              <a:t>Visual Signal</a:t>
            </a:r>
            <a:r>
              <a:rPr lang="en-US" sz="1200" dirty="0"/>
              <a:t>s </a:t>
            </a:r>
          </a:p>
          <a:p>
            <a:pPr marL="0" lvl="0" indent="0">
              <a:spcBef>
                <a:spcPts val="640"/>
              </a:spcBef>
              <a:buNone/>
            </a:pPr>
            <a:r>
              <a:rPr lang="en-US" sz="1200" u="sng" dirty="0"/>
              <a:t>ADMIN</a:t>
            </a:r>
          </a:p>
          <a:p>
            <a:pPr marL="0" lvl="0" indent="0">
              <a:spcBef>
                <a:spcPts val="640"/>
              </a:spcBef>
              <a:buNone/>
            </a:pPr>
            <a:r>
              <a:rPr lang="en-US" sz="1200" u="sng" dirty="0"/>
              <a:t>CRM</a:t>
            </a:r>
          </a:p>
          <a:p>
            <a:pPr marL="0" lvl="0" indent="0">
              <a:spcBef>
                <a:spcPts val="640"/>
              </a:spcBef>
              <a:buNone/>
            </a:pPr>
            <a:r>
              <a:rPr lang="en-US" sz="1200" dirty="0"/>
              <a:t>-Control Transfer</a:t>
            </a:r>
          </a:p>
          <a:p>
            <a:pPr marL="0" lvl="0" indent="0">
              <a:spcBef>
                <a:spcPts val="640"/>
              </a:spcBef>
              <a:buNone/>
            </a:pPr>
            <a:r>
              <a:rPr lang="en-US" sz="1200" dirty="0"/>
              <a:t>-Lookout Procedures</a:t>
            </a:r>
          </a:p>
          <a:p>
            <a:pPr marL="0" lvl="0" indent="0">
              <a:spcBef>
                <a:spcPts val="640"/>
              </a:spcBef>
              <a:buNone/>
            </a:pPr>
            <a:r>
              <a:rPr lang="en-US" sz="1200" dirty="0"/>
              <a:t>-Vertigo</a:t>
            </a:r>
          </a:p>
          <a:p>
            <a:pPr marL="0" lvl="0" indent="0">
              <a:spcBef>
                <a:spcPts val="640"/>
              </a:spcBef>
              <a:buNone/>
            </a:pPr>
            <a:r>
              <a:rPr lang="en-US" sz="1200" dirty="0"/>
              <a:t>-Altitude Warnings / RADALT</a:t>
            </a:r>
          </a:p>
          <a:p>
            <a:pPr marL="0" lvl="0" indent="0">
              <a:spcBef>
                <a:spcPts val="640"/>
              </a:spcBef>
              <a:buNone/>
            </a:pPr>
            <a:r>
              <a:rPr lang="en-US" sz="1200" b="1" u="sng" dirty="0"/>
              <a:t>NATOPS by Exception</a:t>
            </a:r>
          </a:p>
          <a:p>
            <a:pPr marL="0" lvl="0" indent="0">
              <a:spcBef>
                <a:spcPts val="640"/>
              </a:spcBef>
              <a:buNone/>
            </a:pPr>
            <a:r>
              <a:rPr lang="en-US" sz="1200" b="1" u="sng" dirty="0"/>
              <a:t>DUE OUTS</a:t>
            </a:r>
          </a:p>
          <a:p>
            <a:pPr marL="0" lvl="0" indent="0" rtl="0">
              <a:spcBef>
                <a:spcPts val="640"/>
              </a:spcBef>
              <a:buNone/>
            </a:pPr>
            <a:endParaRPr lang="en-US" sz="110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baseline="0">
                <a:solidFill>
                  <a:schemeClr val="dk1"/>
                </a:solidFill>
                <a:latin typeface="Arial"/>
                <a:ea typeface="Arial"/>
                <a:cs typeface="Arial"/>
                <a:sym typeface="Arial"/>
              </a:rPr>
              <a:t>7</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699321463"/>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75FB-048A-4504-ACFC-50C42ECE1A8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3AC70F54-28B1-4C20-B5D4-8A54117FDFC7}"/>
              </a:ext>
            </a:extLst>
          </p:cNvPr>
          <p:cNvSpPr>
            <a:spLocks noGrp="1"/>
          </p:cNvSpPr>
          <p:nvPr>
            <p:ph sz="half" idx="1"/>
          </p:nvPr>
        </p:nvSpPr>
        <p:spPr/>
        <p:txBody>
          <a:bodyPr/>
          <a:lstStyle/>
          <a:p>
            <a:r>
              <a:rPr lang="en-US" dirty="0" smtClean="0">
                <a:solidFill>
                  <a:srgbClr val="FF0000"/>
                </a:solidFill>
              </a:rPr>
              <a:t>INSERT AN OVERVIEW PICTURE OF THE ROUTE FROM </a:t>
            </a:r>
            <a:r>
              <a:rPr lang="en-US" dirty="0" err="1" smtClean="0">
                <a:solidFill>
                  <a:srgbClr val="FF0000"/>
                </a:solidFill>
              </a:rPr>
              <a:t>JMPS</a:t>
            </a:r>
            <a:r>
              <a:rPr lang="en-US" dirty="0" smtClean="0">
                <a:solidFill>
                  <a:srgbClr val="FF0000"/>
                </a:solidFill>
              </a:rPr>
              <a:t>!!</a:t>
            </a:r>
          </a:p>
          <a:p>
            <a:r>
              <a:rPr lang="en-US" dirty="0" smtClean="0">
                <a:solidFill>
                  <a:srgbClr val="FF0000"/>
                </a:solidFill>
              </a:rPr>
              <a:t>USE SNIPPING TOOL</a:t>
            </a:r>
            <a:endParaRPr lang="en-US" dirty="0">
              <a:solidFill>
                <a:srgbClr val="FF0000"/>
              </a:solidFill>
            </a:endParaRPr>
          </a:p>
        </p:txBody>
      </p:sp>
      <p:sp>
        <p:nvSpPr>
          <p:cNvPr id="4" name="Content Placeholder 3">
            <a:extLst>
              <a:ext uri="{FF2B5EF4-FFF2-40B4-BE49-F238E27FC236}">
                <a16:creationId xmlns:a16="http://schemas.microsoft.com/office/drawing/2014/main" id="{F1717F64-C350-4184-8F60-9E23F5B3D34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1676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u="sng" dirty="0" smtClean="0">
                <a:solidFill>
                  <a:schemeClr val="bg1">
                    <a:lumMod val="50000"/>
                  </a:schemeClr>
                </a:solidFill>
              </a:rPr>
              <a:t>ORIENTATION</a:t>
            </a:r>
          </a:p>
          <a:p>
            <a:pPr marL="0" lvl="0" indent="0" rtl="0">
              <a:spcBef>
                <a:spcPts val="640"/>
              </a:spcBef>
              <a:buNone/>
            </a:pPr>
            <a:r>
              <a:rPr lang="en-US" sz="1200" u="sng" dirty="0" smtClean="0">
                <a:solidFill>
                  <a:schemeClr val="bg1">
                    <a:lumMod val="50000"/>
                  </a:schemeClr>
                </a:solidFill>
              </a:rPr>
              <a:t>Time Hack</a:t>
            </a:r>
            <a:endParaRPr lang="en-US" sz="1200" u="sng" dirty="0">
              <a:solidFill>
                <a:schemeClr val="bg1">
                  <a:lumMod val="50000"/>
                </a:schemeClr>
              </a:solidFill>
            </a:endParaRPr>
          </a:p>
          <a:p>
            <a:pPr marL="0" lvl="0" indent="0" rtl="0">
              <a:spcBef>
                <a:spcPts val="640"/>
              </a:spcBef>
              <a:buNone/>
            </a:pPr>
            <a:r>
              <a:rPr lang="en-US" sz="1200" u="sng" dirty="0">
                <a:solidFill>
                  <a:schemeClr val="bg1">
                    <a:lumMod val="50000"/>
                  </a:schemeClr>
                </a:solidFill>
              </a:rPr>
              <a:t>Roll Call</a:t>
            </a:r>
          </a:p>
          <a:p>
            <a:pPr marL="0" lvl="0" indent="0" rtl="0">
              <a:spcBef>
                <a:spcPts val="640"/>
              </a:spcBef>
              <a:buNone/>
            </a:pPr>
            <a:r>
              <a:rPr lang="en-US" sz="1200" dirty="0" err="1">
                <a:solidFill>
                  <a:srgbClr val="FF0000"/>
                </a:solidFill>
              </a:rPr>
              <a:t>EB</a:t>
            </a:r>
            <a:r>
              <a:rPr lang="en-US" sz="1200" dirty="0">
                <a:solidFill>
                  <a:srgbClr val="FF0000"/>
                </a:solidFill>
              </a:rPr>
              <a:t>/FH/LUCKY </a:t>
            </a:r>
            <a:r>
              <a:rPr lang="en-US" sz="1200" dirty="0" smtClean="0">
                <a:solidFill>
                  <a:srgbClr val="FF0000"/>
                </a:solidFill>
              </a:rPr>
              <a:t>____ (SPOT___)</a:t>
            </a:r>
            <a:endParaRPr lang="en-US" sz="1200" dirty="0">
              <a:solidFill>
                <a:srgbClr val="FF0000"/>
              </a:solidFill>
            </a:endParaRPr>
          </a:p>
          <a:p>
            <a:pPr marL="0" lvl="0" indent="0" rtl="0">
              <a:spcBef>
                <a:spcPts val="640"/>
              </a:spcBef>
              <a:buNone/>
            </a:pPr>
            <a:r>
              <a:rPr lang="en-US" sz="1200" dirty="0"/>
              <a:t>	</a:t>
            </a:r>
            <a:r>
              <a:rPr lang="en-US" sz="1200" dirty="0">
                <a:solidFill>
                  <a:schemeClr val="bg1">
                    <a:lumMod val="50000"/>
                  </a:schemeClr>
                </a:solidFill>
              </a:rPr>
              <a:t>IP 1/ SMA 1</a:t>
            </a:r>
          </a:p>
          <a:p>
            <a:pPr marL="0" indent="0">
              <a:spcBef>
                <a:spcPts val="640"/>
              </a:spcBef>
              <a:buNone/>
            </a:pPr>
            <a:r>
              <a:rPr lang="en-US" sz="1200" dirty="0" err="1">
                <a:solidFill>
                  <a:srgbClr val="FF0000"/>
                </a:solidFill>
              </a:rPr>
              <a:t>EB</a:t>
            </a:r>
            <a:r>
              <a:rPr lang="en-US" sz="1200" dirty="0">
                <a:solidFill>
                  <a:srgbClr val="FF0000"/>
                </a:solidFill>
              </a:rPr>
              <a:t>/FH/LUCKY ____ (SPOT</a:t>
            </a:r>
            <a:r>
              <a:rPr lang="en-US" sz="1200" dirty="0" smtClean="0">
                <a:solidFill>
                  <a:srgbClr val="FF0000"/>
                </a:solidFill>
              </a:rPr>
              <a:t>___)</a:t>
            </a:r>
            <a:endParaRPr lang="en-US" sz="1200" dirty="0">
              <a:solidFill>
                <a:srgbClr val="FF0000"/>
              </a:solidFill>
            </a:endParaRPr>
          </a:p>
          <a:p>
            <a:pPr marL="0" lvl="0" indent="0" rtl="0">
              <a:spcBef>
                <a:spcPts val="640"/>
              </a:spcBef>
              <a:buNone/>
            </a:pPr>
            <a:r>
              <a:rPr lang="en-US" sz="1200" dirty="0"/>
              <a:t>	</a:t>
            </a:r>
            <a:r>
              <a:rPr lang="en-US" sz="1200" dirty="0">
                <a:solidFill>
                  <a:schemeClr val="bg1">
                    <a:lumMod val="50000"/>
                  </a:schemeClr>
                </a:solidFill>
              </a:rPr>
              <a:t>IP 2 / SMA 2</a:t>
            </a:r>
          </a:p>
          <a:p>
            <a:pPr marL="0" lvl="0" indent="0" rtl="0">
              <a:spcBef>
                <a:spcPts val="640"/>
              </a:spcBef>
              <a:buNone/>
            </a:pPr>
            <a:r>
              <a:rPr lang="en-US" sz="1200" dirty="0">
                <a:solidFill>
                  <a:schemeClr val="bg1">
                    <a:lumMod val="50000"/>
                  </a:schemeClr>
                </a:solidFill>
              </a:rPr>
              <a:t>	</a:t>
            </a:r>
            <a:r>
              <a:rPr lang="en-US" sz="900" dirty="0">
                <a:solidFill>
                  <a:schemeClr val="bg1">
                    <a:lumMod val="50000"/>
                  </a:schemeClr>
                </a:solidFill>
              </a:rPr>
              <a:t>*Designates SL</a:t>
            </a:r>
          </a:p>
          <a:p>
            <a:pPr marL="0" lvl="0" indent="0" rtl="0">
              <a:spcBef>
                <a:spcPts val="640"/>
              </a:spcBef>
              <a:buNone/>
            </a:pPr>
            <a:r>
              <a:rPr lang="en-US" sz="1200" dirty="0">
                <a:solidFill>
                  <a:schemeClr val="bg1">
                    <a:lumMod val="50000"/>
                  </a:schemeClr>
                </a:solidFill>
              </a:rPr>
              <a:t>External Callsign / Internal Callsign</a:t>
            </a:r>
          </a:p>
          <a:p>
            <a:pPr marL="0" indent="0">
              <a:spcBef>
                <a:spcPts val="640"/>
              </a:spcBef>
              <a:buNone/>
            </a:pPr>
            <a:r>
              <a:rPr lang="en-US" sz="1200" u="sng" dirty="0">
                <a:solidFill>
                  <a:schemeClr val="bg1">
                    <a:lumMod val="50000"/>
                  </a:schemeClr>
                </a:solidFill>
              </a:rPr>
              <a:t>ORM</a:t>
            </a:r>
          </a:p>
          <a:p>
            <a:pPr marL="0" lvl="0" indent="0" rtl="0">
              <a:spcBef>
                <a:spcPts val="640"/>
              </a:spcBef>
              <a:buNone/>
            </a:pPr>
            <a:r>
              <a:rPr lang="en-US" sz="1200" u="sng" dirty="0">
                <a:solidFill>
                  <a:schemeClr val="bg1">
                    <a:lumMod val="50000"/>
                  </a:schemeClr>
                </a:solidFill>
              </a:rPr>
              <a:t>Smart Pack Review</a:t>
            </a:r>
          </a:p>
          <a:p>
            <a:pPr marL="0" lvl="0" indent="0" rtl="0">
              <a:spcBef>
                <a:spcPts val="640"/>
              </a:spcBef>
              <a:buNone/>
            </a:pPr>
            <a:r>
              <a:rPr lang="en-US" sz="1200" u="sng" dirty="0">
                <a:solidFill>
                  <a:schemeClr val="bg1">
                    <a:lumMod val="50000"/>
                  </a:schemeClr>
                </a:solidFill>
              </a:rPr>
              <a:t>Maps Required</a:t>
            </a:r>
          </a:p>
          <a:p>
            <a:pPr marL="0" lvl="0" indent="0" rtl="0">
              <a:spcBef>
                <a:spcPts val="640"/>
              </a:spcBef>
              <a:buNone/>
            </a:pPr>
            <a:r>
              <a:rPr lang="en-US" sz="1200" u="sng" dirty="0">
                <a:solidFill>
                  <a:schemeClr val="bg1">
                    <a:lumMod val="50000"/>
                  </a:schemeClr>
                </a:solidFill>
              </a:rPr>
              <a:t>Weather</a:t>
            </a:r>
          </a:p>
          <a:p>
            <a:pPr marL="0" lvl="0" indent="0" rtl="0">
              <a:spcBef>
                <a:spcPts val="640"/>
              </a:spcBef>
              <a:buNone/>
            </a:pPr>
            <a:r>
              <a:rPr lang="en-US" sz="1200" dirty="0">
                <a:solidFill>
                  <a:schemeClr val="bg1">
                    <a:lumMod val="50000"/>
                  </a:schemeClr>
                </a:solidFill>
              </a:rPr>
              <a:t>-Current WX / Forecast WX / </a:t>
            </a:r>
          </a:p>
          <a:p>
            <a:pPr marL="0" lvl="0" indent="0" rtl="0">
              <a:spcBef>
                <a:spcPts val="640"/>
              </a:spcBef>
              <a:buNone/>
            </a:pPr>
            <a:r>
              <a:rPr lang="en-US" sz="1200" dirty="0">
                <a:solidFill>
                  <a:schemeClr val="bg1">
                    <a:lumMod val="50000"/>
                  </a:schemeClr>
                </a:solidFill>
              </a:rPr>
              <a:t>Destination WX / </a:t>
            </a:r>
            <a:r>
              <a:rPr lang="en-US" sz="1200" dirty="0" err="1">
                <a:solidFill>
                  <a:schemeClr val="bg1">
                    <a:lumMod val="50000"/>
                  </a:schemeClr>
                </a:solidFill>
              </a:rPr>
              <a:t>WX</a:t>
            </a:r>
            <a:r>
              <a:rPr lang="en-US" sz="1200" dirty="0">
                <a:solidFill>
                  <a:schemeClr val="bg1">
                    <a:lumMod val="50000"/>
                  </a:schemeClr>
                </a:solidFill>
              </a:rPr>
              <a:t> </a:t>
            </a:r>
            <a:r>
              <a:rPr lang="en-US" sz="1200" dirty="0" smtClean="0">
                <a:solidFill>
                  <a:schemeClr val="bg1">
                    <a:lumMod val="50000"/>
                  </a:schemeClr>
                </a:solidFill>
              </a:rPr>
              <a:t>Required</a:t>
            </a:r>
          </a:p>
          <a:p>
            <a:pPr marL="0" lvl="0" indent="0" rtl="0">
              <a:spcBef>
                <a:spcPts val="640"/>
              </a:spcBef>
              <a:buNone/>
            </a:pPr>
            <a:r>
              <a:rPr lang="en-US" sz="1200" b="1" u="sng" dirty="0" smtClean="0">
                <a:solidFill>
                  <a:schemeClr val="bg1">
                    <a:lumMod val="50000"/>
                  </a:schemeClr>
                </a:solidFill>
              </a:rPr>
              <a:t>SITUATION</a:t>
            </a:r>
          </a:p>
          <a:p>
            <a:pPr marL="0" lvl="0" indent="0" rtl="0">
              <a:spcBef>
                <a:spcPts val="640"/>
              </a:spcBef>
              <a:buNone/>
            </a:pPr>
            <a:r>
              <a:rPr lang="en-US" sz="1200" u="sng" dirty="0" smtClean="0">
                <a:solidFill>
                  <a:schemeClr val="bg1">
                    <a:lumMod val="50000"/>
                  </a:schemeClr>
                </a:solidFill>
              </a:rPr>
              <a:t>Commander’s Intent</a:t>
            </a:r>
          </a:p>
          <a:p>
            <a:pPr marL="0" lvl="0" indent="0" rtl="0">
              <a:spcBef>
                <a:spcPts val="640"/>
              </a:spcBef>
              <a:buNone/>
            </a:pPr>
            <a:r>
              <a:rPr lang="en-US" sz="1200" b="1" u="sng" dirty="0" smtClean="0">
                <a:solidFill>
                  <a:schemeClr val="bg1">
                    <a:lumMod val="50000"/>
                  </a:schemeClr>
                </a:solidFill>
              </a:rPr>
              <a:t>MISSION</a:t>
            </a:r>
            <a:endParaRPr lang="en-US" sz="1200" b="1" u="sng" dirty="0">
              <a:solidFill>
                <a:schemeClr val="bg1">
                  <a:lumMod val="50000"/>
                </a:schemeClr>
              </a:solidFill>
            </a:endParaRPr>
          </a:p>
          <a:p>
            <a:pPr marL="0" lvl="0" indent="0" rtl="0">
              <a:spcBef>
                <a:spcPts val="640"/>
              </a:spcBef>
              <a:buNone/>
            </a:pPr>
            <a:r>
              <a:rPr lang="en-US" sz="1200" b="1" u="sng" dirty="0">
                <a:solidFill>
                  <a:schemeClr val="bg1">
                    <a:lumMod val="50000"/>
                  </a:schemeClr>
                </a:solidFill>
              </a:rPr>
              <a:t>MISSION EXECUTION</a:t>
            </a:r>
          </a:p>
          <a:p>
            <a:pPr marL="0" lvl="0" indent="0" rtl="0">
              <a:spcBef>
                <a:spcPts val="640"/>
              </a:spcBef>
              <a:buNone/>
            </a:pPr>
            <a:r>
              <a:rPr lang="en-US" sz="1200" u="sng" dirty="0">
                <a:solidFill>
                  <a:schemeClr val="bg1">
                    <a:lumMod val="50000"/>
                  </a:schemeClr>
                </a:solidFill>
              </a:rPr>
              <a:t>Overview</a:t>
            </a:r>
          </a:p>
          <a:p>
            <a:pPr marL="0" lvl="0" indent="0" rtl="0">
              <a:spcBef>
                <a:spcPts val="640"/>
              </a:spcBef>
              <a:buNone/>
            </a:pPr>
            <a:r>
              <a:rPr lang="en-US" sz="1200" u="sng" dirty="0"/>
              <a:t>Obstacles</a:t>
            </a:r>
          </a:p>
          <a:p>
            <a:pPr marL="0" lvl="0" indent="0" rtl="0">
              <a:spcBef>
                <a:spcPts val="640"/>
              </a:spcBef>
              <a:buNone/>
            </a:pPr>
            <a:r>
              <a:rPr lang="en-US" sz="1200" dirty="0"/>
              <a:t>-ABCTRP</a:t>
            </a:r>
          </a:p>
          <a:p>
            <a:pPr marL="0" lvl="0" indent="0">
              <a:spcBef>
                <a:spcPts val="640"/>
              </a:spcBef>
              <a:buNone/>
            </a:pPr>
            <a:r>
              <a:rPr lang="en-US" sz="1200" u="sng" dirty="0"/>
              <a:t>Scheme of Maneuvers</a:t>
            </a:r>
          </a:p>
          <a:p>
            <a:pPr marL="0" lvl="0" indent="0">
              <a:spcBef>
                <a:spcPts val="640"/>
              </a:spcBef>
              <a:buNone/>
            </a:pPr>
            <a:r>
              <a:rPr lang="en-US" sz="1200" dirty="0"/>
              <a:t>-Walk</a:t>
            </a:r>
          </a:p>
          <a:p>
            <a:pPr marL="0" lvl="0" indent="0">
              <a:spcBef>
                <a:spcPts val="640"/>
              </a:spcBef>
              <a:buNone/>
            </a:pPr>
            <a:r>
              <a:rPr lang="en-US" sz="1200" dirty="0"/>
              <a:t>-</a:t>
            </a:r>
            <a:r>
              <a:rPr lang="en-US" sz="1200" dirty="0" err="1"/>
              <a:t>Comm</a:t>
            </a:r>
            <a:r>
              <a:rPr lang="en-US" sz="1200" dirty="0"/>
              <a:t> Check</a:t>
            </a:r>
          </a:p>
          <a:p>
            <a:pPr marL="0" lvl="0" indent="0">
              <a:spcBef>
                <a:spcPts val="640"/>
              </a:spcBef>
              <a:buNone/>
            </a:pPr>
            <a:r>
              <a:rPr lang="en-US" sz="1200" dirty="0"/>
              <a:t>-Takeoff</a:t>
            </a:r>
          </a:p>
          <a:p>
            <a:pPr marL="0" lvl="0" indent="0">
              <a:spcBef>
                <a:spcPts val="640"/>
              </a:spcBef>
              <a:buNone/>
            </a:pPr>
            <a:r>
              <a:rPr lang="en-US" sz="1200" u="sng" dirty="0" smtClean="0"/>
              <a:t>*Route</a:t>
            </a:r>
            <a:endParaRPr lang="en-US" sz="1200" u="sng" dirty="0"/>
          </a:p>
          <a:p>
            <a:pPr marL="0" lvl="0" indent="0">
              <a:spcBef>
                <a:spcPts val="640"/>
              </a:spcBef>
              <a:buNone/>
            </a:pPr>
            <a:r>
              <a:rPr lang="en-US" sz="1200" u="sng" dirty="0"/>
              <a:t>Objective Area</a:t>
            </a:r>
          </a:p>
          <a:p>
            <a:pPr marL="0" lvl="0" indent="0">
              <a:spcBef>
                <a:spcPts val="640"/>
              </a:spcBef>
              <a:buNone/>
            </a:pPr>
            <a:r>
              <a:rPr lang="en-US" sz="1200" u="sng" dirty="0"/>
              <a:t>RTB</a:t>
            </a:r>
          </a:p>
          <a:p>
            <a:pPr marL="0" lvl="0" indent="0">
              <a:spcBef>
                <a:spcPts val="640"/>
              </a:spcBef>
              <a:buNone/>
            </a:pPr>
            <a:r>
              <a:rPr lang="en-US" sz="1200" b="1" u="sng" dirty="0"/>
              <a:t>CONTINGENCIES</a:t>
            </a:r>
          </a:p>
          <a:p>
            <a:pPr marL="0" lvl="0" indent="0">
              <a:spcBef>
                <a:spcPts val="640"/>
              </a:spcBef>
              <a:buNone/>
            </a:pPr>
            <a:r>
              <a:rPr lang="en-US" sz="1200" u="sng" dirty="0"/>
              <a:t>Emergency Procedures</a:t>
            </a:r>
          </a:p>
          <a:p>
            <a:pPr marL="0" lvl="0" indent="0">
              <a:spcBef>
                <a:spcPts val="640"/>
              </a:spcBef>
              <a:buNone/>
            </a:pPr>
            <a:r>
              <a:rPr lang="en-US" sz="1200" dirty="0" smtClean="0"/>
              <a:t>-</a:t>
            </a:r>
            <a:r>
              <a:rPr lang="en-US" sz="1200" dirty="0"/>
              <a:t>IMC/VMC Emergencies</a:t>
            </a:r>
          </a:p>
          <a:p>
            <a:pPr marL="0" lvl="0" indent="0">
              <a:spcBef>
                <a:spcPts val="640"/>
              </a:spcBef>
              <a:buNone/>
            </a:pPr>
            <a:r>
              <a:rPr lang="en-US" sz="1200" dirty="0"/>
              <a:t>-Ditch / Emergency Landing / Egress</a:t>
            </a:r>
          </a:p>
          <a:p>
            <a:pPr marL="0" lvl="0" indent="0">
              <a:spcBef>
                <a:spcPts val="640"/>
              </a:spcBef>
              <a:buNone/>
            </a:pPr>
            <a:r>
              <a:rPr lang="en-US" sz="1200" dirty="0"/>
              <a:t>-Simulated Emergencies</a:t>
            </a:r>
          </a:p>
          <a:p>
            <a:pPr marL="0" lvl="0" indent="0">
              <a:spcBef>
                <a:spcPts val="640"/>
              </a:spcBef>
              <a:buNone/>
            </a:pPr>
            <a:r>
              <a:rPr lang="en-US" sz="1200" u="sng" dirty="0"/>
              <a:t>IIMC</a:t>
            </a:r>
          </a:p>
          <a:p>
            <a:pPr marL="0" lvl="0" indent="0">
              <a:spcBef>
                <a:spcPts val="640"/>
              </a:spcBef>
              <a:buNone/>
            </a:pPr>
            <a:r>
              <a:rPr lang="en-US" sz="1200" u="sng" dirty="0"/>
              <a:t>Loss of Visual Contact</a:t>
            </a:r>
          </a:p>
          <a:p>
            <a:pPr marL="0" lvl="0" indent="0">
              <a:spcBef>
                <a:spcPts val="640"/>
              </a:spcBef>
              <a:buNone/>
            </a:pPr>
            <a:r>
              <a:rPr lang="en-US" sz="1200" u="sng" dirty="0"/>
              <a:t>Lost Comms</a:t>
            </a:r>
          </a:p>
          <a:p>
            <a:pPr marL="0" lvl="0" indent="0">
              <a:spcBef>
                <a:spcPts val="640"/>
              </a:spcBef>
              <a:buNone/>
            </a:pPr>
            <a:r>
              <a:rPr lang="en-US" sz="1200" u="sng" dirty="0"/>
              <a:t>Disorientation Procedures</a:t>
            </a:r>
          </a:p>
          <a:p>
            <a:pPr marL="0" lvl="0" indent="0">
              <a:spcBef>
                <a:spcPts val="640"/>
              </a:spcBef>
              <a:buNone/>
            </a:pPr>
            <a:r>
              <a:rPr lang="en-US" sz="1200" dirty="0"/>
              <a:t>-Magellan</a:t>
            </a:r>
          </a:p>
          <a:p>
            <a:pPr marL="0" lvl="0" indent="0">
              <a:spcBef>
                <a:spcPts val="640"/>
              </a:spcBef>
              <a:buNone/>
            </a:pPr>
            <a:r>
              <a:rPr lang="en-US" sz="1200" u="sng" dirty="0"/>
              <a:t>Down Aircraft</a:t>
            </a:r>
          </a:p>
          <a:p>
            <a:pPr marL="0" lvl="0" indent="0">
              <a:spcBef>
                <a:spcPts val="640"/>
              </a:spcBef>
              <a:buNone/>
            </a:pPr>
            <a:r>
              <a:rPr lang="en-US" sz="1200" u="sng" dirty="0"/>
              <a:t>Aborts/</a:t>
            </a:r>
            <a:r>
              <a:rPr lang="en-US" sz="1200" u="sng" dirty="0" err="1"/>
              <a:t>Waveoffs</a:t>
            </a:r>
            <a:endParaRPr lang="en-US" sz="1200" u="sng" dirty="0"/>
          </a:p>
          <a:p>
            <a:pPr marL="0" lvl="0" indent="0">
              <a:spcBef>
                <a:spcPts val="640"/>
              </a:spcBef>
              <a:buNone/>
            </a:pPr>
            <a:r>
              <a:rPr lang="en-US" sz="1200" b="1" u="sng" dirty="0"/>
              <a:t>ADMIN &amp; LOGISTICS</a:t>
            </a:r>
          </a:p>
          <a:p>
            <a:pPr marL="0" lvl="0" indent="0">
              <a:spcBef>
                <a:spcPts val="640"/>
              </a:spcBef>
              <a:buNone/>
            </a:pPr>
            <a:r>
              <a:rPr lang="en-US" sz="1200" u="sng" dirty="0"/>
              <a:t>Flight Duration</a:t>
            </a:r>
          </a:p>
          <a:p>
            <a:pPr marL="0" lvl="0" indent="0">
              <a:spcBef>
                <a:spcPts val="640"/>
              </a:spcBef>
              <a:buNone/>
            </a:pPr>
            <a:r>
              <a:rPr lang="en-US" sz="1200" u="sng" dirty="0"/>
              <a:t>Fuel</a:t>
            </a:r>
          </a:p>
          <a:p>
            <a:pPr marL="0" lvl="0" indent="0">
              <a:spcBef>
                <a:spcPts val="640"/>
              </a:spcBef>
              <a:buNone/>
            </a:pPr>
            <a:r>
              <a:rPr lang="en-US" sz="1200" dirty="0"/>
              <a:t>-Mission </a:t>
            </a:r>
            <a:r>
              <a:rPr lang="en-US" sz="1200" dirty="0" smtClean="0"/>
              <a:t>Fuel / Bingo </a:t>
            </a:r>
            <a:r>
              <a:rPr lang="en-US" sz="1200" dirty="0"/>
              <a:t>Fuel</a:t>
            </a:r>
          </a:p>
          <a:p>
            <a:pPr marL="0" lvl="0" indent="0">
              <a:spcBef>
                <a:spcPts val="640"/>
              </a:spcBef>
              <a:buNone/>
            </a:pPr>
            <a:r>
              <a:rPr lang="en-US" sz="1200" b="1" u="sng" dirty="0"/>
              <a:t>COMMAND AND SIGNAL</a:t>
            </a:r>
          </a:p>
          <a:p>
            <a:pPr marL="0" lvl="0" indent="0">
              <a:spcBef>
                <a:spcPts val="640"/>
              </a:spcBef>
              <a:buNone/>
            </a:pPr>
            <a:r>
              <a:rPr lang="en-US" sz="1200" u="sng" dirty="0"/>
              <a:t>Communications/ Radio Procedures</a:t>
            </a:r>
          </a:p>
          <a:p>
            <a:pPr marL="0" lvl="0" indent="0">
              <a:spcBef>
                <a:spcPts val="640"/>
              </a:spcBef>
              <a:buNone/>
            </a:pPr>
            <a:r>
              <a:rPr lang="en-US" sz="1200" u="sng" dirty="0"/>
              <a:t>Frequencies / NAVAIDS</a:t>
            </a:r>
          </a:p>
          <a:p>
            <a:pPr marL="0" lvl="0" indent="0">
              <a:spcBef>
                <a:spcPts val="640"/>
              </a:spcBef>
              <a:buNone/>
            </a:pPr>
            <a:r>
              <a:rPr lang="en-US" sz="1200" u="sng" dirty="0"/>
              <a:t>Brevity</a:t>
            </a:r>
          </a:p>
          <a:p>
            <a:pPr marL="0" lvl="0" indent="0">
              <a:spcBef>
                <a:spcPts val="640"/>
              </a:spcBef>
              <a:buNone/>
            </a:pPr>
            <a:r>
              <a:rPr lang="en-US" sz="1200" u="sng" dirty="0"/>
              <a:t>Terminate/KIO</a:t>
            </a:r>
          </a:p>
          <a:p>
            <a:pPr marL="0" lvl="0" indent="0">
              <a:spcBef>
                <a:spcPts val="640"/>
              </a:spcBef>
              <a:buNone/>
            </a:pPr>
            <a:r>
              <a:rPr lang="en-US" sz="1200" u="sng" dirty="0"/>
              <a:t>SQUAWK</a:t>
            </a:r>
          </a:p>
          <a:p>
            <a:pPr marL="0" lvl="0" indent="0">
              <a:spcBef>
                <a:spcPts val="640"/>
              </a:spcBef>
              <a:buNone/>
            </a:pPr>
            <a:r>
              <a:rPr lang="en-US" sz="1200" u="sng" dirty="0"/>
              <a:t>Visual Signal</a:t>
            </a:r>
            <a:r>
              <a:rPr lang="en-US" sz="1200" dirty="0"/>
              <a:t>s </a:t>
            </a:r>
          </a:p>
          <a:p>
            <a:pPr marL="0" lvl="0" indent="0">
              <a:spcBef>
                <a:spcPts val="640"/>
              </a:spcBef>
              <a:buNone/>
            </a:pPr>
            <a:r>
              <a:rPr lang="en-US" sz="1200" u="sng" dirty="0"/>
              <a:t>ADMIN</a:t>
            </a:r>
          </a:p>
          <a:p>
            <a:pPr marL="0" lvl="0" indent="0">
              <a:spcBef>
                <a:spcPts val="640"/>
              </a:spcBef>
              <a:buNone/>
            </a:pPr>
            <a:r>
              <a:rPr lang="en-US" sz="1200" u="sng" dirty="0"/>
              <a:t>CRM</a:t>
            </a:r>
          </a:p>
          <a:p>
            <a:pPr marL="0" lvl="0" indent="0">
              <a:spcBef>
                <a:spcPts val="640"/>
              </a:spcBef>
              <a:buNone/>
            </a:pPr>
            <a:r>
              <a:rPr lang="en-US" sz="1200" dirty="0"/>
              <a:t>-Control Transfer</a:t>
            </a:r>
          </a:p>
          <a:p>
            <a:pPr marL="0" lvl="0" indent="0">
              <a:spcBef>
                <a:spcPts val="640"/>
              </a:spcBef>
              <a:buNone/>
            </a:pPr>
            <a:r>
              <a:rPr lang="en-US" sz="1200" dirty="0"/>
              <a:t>-Lookout Procedures</a:t>
            </a:r>
          </a:p>
          <a:p>
            <a:pPr marL="0" lvl="0" indent="0">
              <a:spcBef>
                <a:spcPts val="640"/>
              </a:spcBef>
              <a:buNone/>
            </a:pPr>
            <a:r>
              <a:rPr lang="en-US" sz="1200" dirty="0"/>
              <a:t>-Vertigo</a:t>
            </a:r>
          </a:p>
          <a:p>
            <a:pPr marL="0" lvl="0" indent="0">
              <a:spcBef>
                <a:spcPts val="640"/>
              </a:spcBef>
              <a:buNone/>
            </a:pPr>
            <a:r>
              <a:rPr lang="en-US" sz="1200" dirty="0"/>
              <a:t>-Altitude Warnings / RADALT</a:t>
            </a:r>
          </a:p>
          <a:p>
            <a:pPr marL="0" lvl="0" indent="0">
              <a:spcBef>
                <a:spcPts val="640"/>
              </a:spcBef>
              <a:buNone/>
            </a:pPr>
            <a:r>
              <a:rPr lang="en-US" sz="1200" b="1" u="sng" dirty="0"/>
              <a:t>NATOPS by Exception</a:t>
            </a:r>
          </a:p>
          <a:p>
            <a:pPr marL="0" lvl="0" indent="0">
              <a:spcBef>
                <a:spcPts val="640"/>
              </a:spcBef>
              <a:buNone/>
            </a:pPr>
            <a:r>
              <a:rPr lang="en-US" sz="1200" b="1" u="sng" dirty="0"/>
              <a:t>DUE OUTS</a:t>
            </a:r>
          </a:p>
          <a:p>
            <a:pPr marL="0" lvl="0" indent="0" rtl="0">
              <a:spcBef>
                <a:spcPts val="640"/>
              </a:spcBef>
              <a:buNone/>
            </a:pPr>
            <a:endParaRPr lang="en-US" sz="110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baseline="0">
                <a:solidFill>
                  <a:schemeClr val="dk1"/>
                </a:solidFill>
                <a:latin typeface="Arial"/>
                <a:ea typeface="Arial"/>
                <a:cs typeface="Arial"/>
                <a:sym typeface="Arial"/>
              </a:rPr>
              <a:t>9</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368629954"/>
      </p:ext>
    </p:extLst>
  </p:cSld>
  <p:clrMapOvr>
    <a:masterClrMapping/>
  </p:clrMapOvr>
  <p:transition spd="slow">
    <p:cut/>
  </p:transition>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3BCAAD09-D9D7-4FB2-B10F-57E022A86A78}" vid="{87E204BC-1A7A-4029-9C9E-DEB207E60A7D}"/>
    </a:ext>
  </a:extLst>
</a:theme>
</file>

<file path=ppt/theme/theme2.xml><?xml version="1.0" encoding="utf-8"?>
<a:theme xmlns:a="http://schemas.openxmlformats.org/drawingml/2006/main" name="2_FFC Division Director’s Meeting template">
  <a:themeElements>
    <a:clrScheme name="2_FFC Division Director’s Meeting template">
      <a:dk1>
        <a:srgbClr val="000000"/>
      </a:dk1>
      <a:lt1>
        <a:srgbClr val="FFFFFF"/>
      </a:lt1>
      <a:dk2>
        <a:srgbClr val="A7A7A7"/>
      </a:dk2>
      <a:lt2>
        <a:srgbClr val="535353"/>
      </a:lt2>
      <a:accent1>
        <a:srgbClr val="FFFFCC"/>
      </a:accent1>
      <a:accent2>
        <a:srgbClr val="009900"/>
      </a:accent2>
      <a:accent3>
        <a:srgbClr val="8F8F8F"/>
      </a:accent3>
      <a:accent4>
        <a:srgbClr val="707070"/>
      </a:accent4>
      <a:accent5>
        <a:srgbClr val="FFFFE2"/>
      </a:accent5>
      <a:accent6>
        <a:srgbClr val="008A00"/>
      </a:accent6>
      <a:hlink>
        <a:srgbClr val="0000FF"/>
      </a:hlink>
      <a:folHlink>
        <a:srgbClr val="FF00FF"/>
      </a:folHlink>
    </a:clrScheme>
    <a:fontScheme name="2_FFC Division Director’s Meeting template">
      <a:majorFont>
        <a:latin typeface="Calibri"/>
        <a:ea typeface="Calibri"/>
        <a:cs typeface="Calibri"/>
      </a:majorFont>
      <a:minorFont>
        <a:latin typeface="Helvetica"/>
        <a:ea typeface="Helvetica"/>
        <a:cs typeface="Helvetica"/>
      </a:minorFont>
    </a:fontScheme>
    <a:fmtScheme name="2_FFC Division Director’s Meeting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3837</TotalTime>
  <Words>2224</Words>
  <Application>Microsoft Office PowerPoint</Application>
  <PresentationFormat>On-screen Show (4:3)</PresentationFormat>
  <Paragraphs>643</Paragraphs>
  <Slides>25</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Helvetica</vt:lpstr>
      <vt:lpstr>Times New Roman</vt:lpstr>
      <vt:lpstr>Theme1</vt:lpstr>
      <vt:lpstr>2_FFC Division Director’s Meeting template</vt:lpstr>
      <vt:lpstr>BEFORE STARTING!!</vt:lpstr>
      <vt:lpstr>FORMATION CAPSTONE</vt:lpstr>
      <vt:lpstr>PowerPoint Presentation</vt:lpstr>
      <vt:lpstr>CAPSTONE ORM Matrix</vt:lpstr>
      <vt:lpstr>PowerPoint Presentation</vt:lpstr>
      <vt:lpstr>SITUATION / MISSION</vt:lpstr>
      <vt:lpstr>PowerPoint Presentation</vt:lpstr>
      <vt:lpstr>OVERVIEW</vt:lpstr>
      <vt:lpstr>PowerPoint Presentation</vt:lpstr>
      <vt:lpstr>ROUTE ADMIN / ROLES</vt:lpstr>
      <vt:lpstr>PowerPoint Presentation</vt:lpstr>
      <vt:lpstr>ROUTE</vt:lpstr>
      <vt:lpstr>TERMINAL AREA</vt:lpstr>
      <vt:lpstr>ROUTE</vt:lpstr>
      <vt:lpstr>FOB</vt:lpstr>
      <vt:lpstr>ROUTE</vt:lpstr>
      <vt:lpstr>TERMINAL AREA</vt:lpstr>
      <vt:lpstr>ROUTE</vt:lpstr>
      <vt:lpstr>PowerPoint Presentation</vt:lpstr>
      <vt:lpstr>PowerPoint Presentation</vt:lpstr>
      <vt:lpstr>IIMC</vt:lpstr>
      <vt:lpstr>PowerPoint Presentation</vt:lpstr>
      <vt:lpstr>NATOPs By Exception</vt:lpstr>
      <vt:lpstr>Due Outs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Comms System Review</dc:title>
  <dc:creator>Gorski, David G LT HSC-14, OPS</dc:creator>
  <cp:lastModifiedBy>Maguire, Patrick O LT USN HT-18 (USA)</cp:lastModifiedBy>
  <cp:revision>139</cp:revision>
  <dcterms:modified xsi:type="dcterms:W3CDTF">2021-12-16T15:38:47Z</dcterms:modified>
</cp:coreProperties>
</file>