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>
      <p:cViewPr varScale="1">
        <p:scale>
          <a:sx n="107" d="100"/>
          <a:sy n="107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NVG Canned </a:t>
            </a:r>
            <a:r>
              <a:rPr lang="en-US" dirty="0" smtClean="0"/>
              <a:t>Scenarios</a:t>
            </a:r>
            <a:endParaRPr lang="en-US" dirty="0" smtClean="0"/>
          </a:p>
          <a:p>
            <a:endParaRPr lang="en-US" sz="1600" dirty="0"/>
          </a:p>
          <a:p>
            <a:r>
              <a:rPr lang="en-US" sz="1600" dirty="0" smtClean="0"/>
              <a:t>*Only for use when IP unavailable or calling IP will interfere with crew day/rest.</a:t>
            </a:r>
          </a:p>
          <a:p>
            <a:endParaRPr lang="en-US" sz="1600" dirty="0"/>
          </a:p>
          <a:p>
            <a:r>
              <a:rPr lang="en-US" sz="1600" b="1" u="sng" dirty="0" smtClean="0"/>
              <a:t>Avoid all areas marked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I-10 </a:t>
            </a:r>
            <a:r>
              <a:rPr lang="en-US" sz="1600" dirty="0" smtClean="0"/>
              <a:t>– Remain 1NM clear N/S in area depicted.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KCEW – Remain 5 NM </a:t>
            </a:r>
            <a:r>
              <a:rPr lang="en-US" sz="1600" dirty="0" smtClean="0"/>
              <a:t>clear </a:t>
            </a:r>
            <a:r>
              <a:rPr lang="en-US" sz="1600" dirty="0" smtClean="0"/>
              <a:t>in all directions.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Avoid </a:t>
            </a:r>
            <a:r>
              <a:rPr lang="en-US" sz="1600" dirty="0" smtClean="0"/>
              <a:t>following HWY 90, 29 and I-10</a:t>
            </a:r>
            <a:r>
              <a:rPr lang="en-US" sz="1600" dirty="0" smtClean="0"/>
              <a:t>. Direct overflight of these arteries should be minimized.</a:t>
            </a:r>
          </a:p>
          <a:p>
            <a:endParaRPr lang="en-US" sz="1600" dirty="0"/>
          </a:p>
          <a:p>
            <a:r>
              <a:rPr lang="en-US" sz="1600" u="sng" dirty="0" smtClean="0"/>
              <a:t>V4004: </a:t>
            </a:r>
            <a:r>
              <a:rPr lang="en-US" sz="1600" dirty="0" smtClean="0"/>
              <a:t>Westbound to KCQF (Sonny Callahan). </a:t>
            </a:r>
            <a:r>
              <a:rPr lang="en-US" sz="1600" dirty="0"/>
              <a:t>R</a:t>
            </a:r>
            <a:r>
              <a:rPr lang="en-US" sz="1600" dirty="0" smtClean="0"/>
              <a:t>emain </a:t>
            </a:r>
            <a:r>
              <a:rPr lang="en-US" sz="1600" dirty="0" smtClean="0"/>
              <a:t>south of I-10 once clear of Site-8 OLF. </a:t>
            </a:r>
          </a:p>
          <a:p>
            <a:endParaRPr lang="en-US" sz="1600" dirty="0"/>
          </a:p>
          <a:p>
            <a:r>
              <a:rPr lang="en-US" sz="1600" u="sng" dirty="0" smtClean="0"/>
              <a:t>V4005: </a:t>
            </a:r>
            <a:r>
              <a:rPr lang="en-US" sz="1600" dirty="0" smtClean="0"/>
              <a:t>Eastbound to 54J (</a:t>
            </a:r>
            <a:r>
              <a:rPr lang="en-US" sz="1600" dirty="0" err="1" smtClean="0"/>
              <a:t>Defuniak</a:t>
            </a:r>
            <a:r>
              <a:rPr lang="en-US" sz="1600" dirty="0" smtClean="0"/>
              <a:t> Springs). </a:t>
            </a:r>
          </a:p>
          <a:p>
            <a:endParaRPr lang="en-US" sz="1600" dirty="0"/>
          </a:p>
          <a:p>
            <a:r>
              <a:rPr lang="en-US" sz="1600" u="sng" dirty="0" smtClean="0"/>
              <a:t>V4004/4005 Dual Event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V4004: To </a:t>
            </a:r>
            <a:r>
              <a:rPr lang="en-US" sz="1600" dirty="0" err="1" smtClean="0"/>
              <a:t>Defuniak</a:t>
            </a:r>
            <a:r>
              <a:rPr lang="en-US" sz="1600" dirty="0" smtClean="0"/>
              <a:t> Springs (54J), then Florala (0J4) for hot refuel.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V4005: To Atmore (0R1), remaining north of KNDZ Airspace, return via SNAKE.</a:t>
            </a:r>
            <a:endParaRPr lang="en-US" sz="1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8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17" t="18148" r="6251" b="7037"/>
          <a:stretch/>
        </p:blipFill>
        <p:spPr>
          <a:xfrm>
            <a:off x="-3200400" y="-228600"/>
            <a:ext cx="15849600" cy="7696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0812" y="1476756"/>
            <a:ext cx="1447800" cy="1418844"/>
          </a:xfrm>
          <a:prstGeom prst="ellipse">
            <a:avLst/>
          </a:prstGeom>
          <a:solidFill>
            <a:srgbClr val="EE1808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3619500"/>
            <a:ext cx="0" cy="495300"/>
          </a:xfrm>
          <a:prstGeom prst="line">
            <a:avLst/>
          </a:prstGeom>
          <a:ln w="38100">
            <a:solidFill>
              <a:srgbClr val="EE180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-533400" y="2895600"/>
            <a:ext cx="3048000" cy="723900"/>
          </a:xfrm>
          <a:prstGeom prst="line">
            <a:avLst/>
          </a:prstGeom>
          <a:ln w="38100">
            <a:solidFill>
              <a:srgbClr val="EE180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533400" y="2895600"/>
            <a:ext cx="0" cy="457200"/>
          </a:xfrm>
          <a:prstGeom prst="line">
            <a:avLst/>
          </a:prstGeom>
          <a:ln w="38100">
            <a:solidFill>
              <a:srgbClr val="EE180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533400" y="3352800"/>
            <a:ext cx="3048000" cy="762000"/>
          </a:xfrm>
          <a:prstGeom prst="line">
            <a:avLst/>
          </a:prstGeom>
          <a:ln w="38100">
            <a:solidFill>
              <a:srgbClr val="EE180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63712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5NM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3179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NM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5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DD25B5F9A1242A5904DB2BDCF8574" ma:contentTypeVersion="0" ma:contentTypeDescription="Create a new document." ma:contentTypeScope="" ma:versionID="d9157978b7be40b1df75bfb0fe2d2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718B6-1988-408B-BEDB-8737471DC12C}"/>
</file>

<file path=customXml/itemProps2.xml><?xml version="1.0" encoding="utf-8"?>
<ds:datastoreItem xmlns:ds="http://schemas.openxmlformats.org/officeDocument/2006/customXml" ds:itemID="{9CB88113-0D33-45E5-889E-B73AD1C6AEEA}"/>
</file>

<file path=customXml/itemProps3.xml><?xml version="1.0" encoding="utf-8"?>
<ds:datastoreItem xmlns:ds="http://schemas.openxmlformats.org/officeDocument/2006/customXml" ds:itemID="{6FA1BF44-D955-4B31-87E4-021BDB362513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133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Stille, Ryan D LT HT18, IP</dc:creator>
  <cp:lastModifiedBy>Scarfo, Jonathan D LT USN (USA)</cp:lastModifiedBy>
  <cp:revision>11</cp:revision>
  <dcterms:created xsi:type="dcterms:W3CDTF">2006-08-16T00:00:00Z</dcterms:created>
  <dcterms:modified xsi:type="dcterms:W3CDTF">2020-05-11T21:28:39Z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0x0101004A2DD25B5F9A1242A5904DB2BDCF8574</vt:lpwstr>
  </property>
</Properties>
</file>