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4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A0C6-918E-4878-AAC7-0ADD81BBCD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8BE6-C7C9-4098-B4FB-1DCCC551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5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SLAP </a:t>
            </a:r>
            <a:r>
              <a:rPr lang="en-US" dirty="0" smtClean="0"/>
              <a:t>Data From JMPS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 2019</a:t>
            </a:r>
          </a:p>
        </p:txBody>
      </p:sp>
    </p:spTree>
    <p:extLst>
      <p:ext uri="{BB962C8B-B14F-4D97-AF65-F5344CB8AC3E}">
        <p14:creationId xmlns:p14="http://schemas.microsoft.com/office/powerpoint/2010/main" val="216424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365"/>
            <a:ext cx="914400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3330" r="51666" b="90224"/>
          <a:stretch/>
        </p:blipFill>
        <p:spPr bwMode="auto">
          <a:xfrm>
            <a:off x="5867400" y="2359568"/>
            <a:ext cx="2476500" cy="15763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16002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600200"/>
            <a:ext cx="3924300" cy="759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1905000"/>
            <a:ext cx="1962150" cy="2030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62800" y="3147738"/>
            <a:ext cx="0" cy="1119462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56407" y="4267200"/>
            <a:ext cx="221278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the SUMO Tool</a:t>
            </a:r>
          </a:p>
        </p:txBody>
      </p:sp>
    </p:spTree>
    <p:extLst>
      <p:ext uri="{BB962C8B-B14F-4D97-AF65-F5344CB8AC3E}">
        <p14:creationId xmlns:p14="http://schemas.microsoft.com/office/powerpoint/2010/main" val="308411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2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087" y="4876800"/>
            <a:ext cx="529151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NAS Whiting </a:t>
            </a:r>
            <a:r>
              <a:rPr lang="en-US" dirty="0" err="1" smtClean="0"/>
              <a:t>Fld</a:t>
            </a:r>
            <a:r>
              <a:rPr lang="en-US" dirty="0" smtClean="0"/>
              <a:t> SUMO Point (YELLOW CIRCLE)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Right Click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NAS Whiting </a:t>
            </a:r>
            <a:r>
              <a:rPr lang="en-US" dirty="0" err="1" smtClean="0"/>
              <a:t>Fld</a:t>
            </a:r>
            <a:r>
              <a:rPr lang="en-US" dirty="0" smtClean="0"/>
              <a:t> Properties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21843" y="4038600"/>
            <a:ext cx="0" cy="838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7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Select appropriate time zone</a:t>
            </a:r>
          </a:p>
          <a:p>
            <a:r>
              <a:rPr lang="en-US" dirty="0" smtClean="0"/>
              <a:t>Click “Apply”</a:t>
            </a:r>
          </a:p>
          <a:p>
            <a:r>
              <a:rPr lang="en-US" dirty="0" smtClean="0"/>
              <a:t>Click “OK”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87500"/>
            <a:ext cx="472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81400" y="1981200"/>
            <a:ext cx="990600" cy="2590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2819400"/>
            <a:ext cx="54102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3276600"/>
            <a:ext cx="41910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7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5" b="5112"/>
          <a:stretch/>
        </p:blipFill>
        <p:spPr bwMode="auto">
          <a:xfrm>
            <a:off x="4114800" y="1602740"/>
            <a:ext cx="4584700" cy="49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600200"/>
            <a:ext cx="3352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Go to the Tabular Editor</a:t>
            </a:r>
          </a:p>
          <a:p>
            <a:r>
              <a:rPr lang="en-US" sz="2800" dirty="0" smtClean="0"/>
              <a:t>Select Location to “NAS Whiting </a:t>
            </a:r>
            <a:r>
              <a:rPr lang="en-US" sz="2800" dirty="0" err="1" smtClean="0"/>
              <a:t>Fld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Enter “Start Time,” “Stop Time,” and “Time on Target,” as desired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1981200"/>
            <a:ext cx="4953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2895600"/>
            <a:ext cx="1143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57600" y="2895600"/>
            <a:ext cx="3352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6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9" r="47223" b="12204"/>
          <a:stretch/>
        </p:blipFill>
        <p:spPr bwMode="auto">
          <a:xfrm>
            <a:off x="1524000" y="1371600"/>
            <a:ext cx="5968999" cy="51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160693"/>
            <a:ext cx="216854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LEAA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Print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2286000"/>
            <a:ext cx="29718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2857500"/>
            <a:ext cx="3429000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0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r="47900" b="18792"/>
          <a:stretch/>
        </p:blipFill>
        <p:spPr bwMode="auto">
          <a:xfrm>
            <a:off x="1523999" y="1371600"/>
            <a:ext cx="6352233" cy="51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160693"/>
            <a:ext cx="216854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LDI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Print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6000" y="2438400"/>
            <a:ext cx="1600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2933700"/>
            <a:ext cx="3810000" cy="876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98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SLAP Data From JMPS</vt:lpstr>
      <vt:lpstr>STEP 1</vt:lpstr>
      <vt:lpstr>STEP 2</vt:lpstr>
      <vt:lpstr>STEP 3</vt:lpstr>
      <vt:lpstr>STEP 4</vt:lpstr>
      <vt:lpstr>STEP 5</vt:lpstr>
      <vt:lpstr>STEP 6</vt:lpstr>
    </vt:vector>
  </TitlesOfParts>
  <Company>PMA-281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mpadm1n</dc:creator>
  <cp:lastModifiedBy>Canham, Daniel J Capt HT-8, IP</cp:lastModifiedBy>
  <cp:revision>9</cp:revision>
  <dcterms:created xsi:type="dcterms:W3CDTF">2019-03-04T21:28:38Z</dcterms:created>
  <dcterms:modified xsi:type="dcterms:W3CDTF">2019-03-08T07:53:03Z</dcterms:modified>
</cp:coreProperties>
</file>