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26" r:id="rId3"/>
    <p:sldId id="727" r:id="rId4"/>
    <p:sldId id="728" r:id="rId5"/>
    <p:sldId id="729" r:id="rId6"/>
    <p:sldId id="731" r:id="rId7"/>
    <p:sldId id="730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7" autoAdjust="0"/>
    <p:restoredTop sz="94663" autoAdjust="0"/>
  </p:normalViewPr>
  <p:slideViewPr>
    <p:cSldViewPr>
      <p:cViewPr varScale="1">
        <p:scale>
          <a:sx n="106" d="100"/>
          <a:sy n="106" d="100"/>
        </p:scale>
        <p:origin x="21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2866BA45-6AF5-289B-11E0-F83BBB1603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DB5BACC-8567-8932-9B54-377849B57B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96F03B22-1798-6F8A-1574-6589937251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814BD5EA-A4BC-1EB0-C54B-BBDBBCA5CE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6E64244-03C8-4FA6-AA97-0531B1E0CB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8E78AEAD-6F61-1B2A-C995-0E39F328D4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130D5735-0DB4-01CD-D52B-55F3A5643E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08EE64A-9C6E-DF60-D640-1EE417F45F0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FCB2377A-8C7A-B2F6-6EC2-8EC567F6CC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AB12A261-3C40-E962-336A-474422FAC1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7669C83B-D8F1-1B53-8F11-4673BA01E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57D8D7CE-04A3-41D9-A100-BF5DD77A09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C654C25-9A8A-7A40-10FE-EC66BC1FBA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E58CBCB-7778-D572-FD1C-868501627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D3EFA71-73D7-EF52-A608-3B30D3315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DE68E6-D4D6-4A6F-A793-2133FDECE297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449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04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9088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370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3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69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52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75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6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02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6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F091D9-2071-1348-841C-0E780B7A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2A0178-67FF-FC4A-9E1A-182342B7D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D2321A81-F75A-3DA5-04F5-DE5C5FA52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6FEA54D5-7DB1-6721-93BE-6313B80A1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39950128-71C0-4A26-2C91-38275BDCF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9E577CD7-FAB9-216E-F478-30010E261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A8AA5A84-9237-2637-0B5D-D82CB41C94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E187DB3-D248-C528-46FC-FADDF19B0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192B-0EBF-AD53-1CE4-80F67353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1C65ADC-25F4-6898-4997-297C6074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36195-7A66-3B7B-2081-BCBE96A9E4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4C171-DE6B-2839-2D0F-10AAA6C954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ENS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LT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485EB9C-2E73-4972-3311-07D50144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3257-1159-5399-0B5E-0E67B216C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B9F62C4-5BBF-517A-F15C-C38F95F5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DE1A-FC7F-411F-0A04-80B4E5A1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1-2-19-3-4-6-16-15-AS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D1A24A3-09B6-082C-E916-A5DA8146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9B7E-50CE-0827-0268-8AF104D7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B6C42F8-9487-6334-C9F5-05735785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29A87-6709-545F-ABCF-C263EC208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PATTERNWORK / PEL / ELP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2587EF-A86D-2AA5-D3B7-BC79ACA1E560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ACF05F9-E48F-83FB-4756-3B3C262C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D83D-005C-CA13-52EE-7B123A71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D1C4CA5-C1EF-D224-58EB-9C78095C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9354-2DA1-82D0-7F17-F68EBC39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5711486-912C-BA61-C5F4-61B1FAE0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8A73F-194E-9E45-C2EF-713BACDA43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-NATOPS OPERATING LIMITATIONS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-NATOPS GROUND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-CFS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-TAKEOFF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-BASIC TRANSITIONS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-LSC / ATS / POS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-TRIM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A7E65-CCD3-1627-82C7-B2A9F1611C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-HYDRAULIC SYSTEM AND MALFUNCTIONS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-EJECTION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-LOCAL AREA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19480</TotalTime>
  <Words>375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FAM4101</vt:lpstr>
      <vt:lpstr>ADMIN -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710</cp:revision>
  <cp:lastPrinted>2014-09-24T15:40:08Z</cp:lastPrinted>
  <dcterms:created xsi:type="dcterms:W3CDTF">1999-08-24T23:59:32Z</dcterms:created>
  <dcterms:modified xsi:type="dcterms:W3CDTF">2024-04-09T19:53:03Z</dcterms:modified>
  <cp:contentStatus/>
</cp:coreProperties>
</file>