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7" r:id="rId2"/>
    <p:sldId id="726" r:id="rId3"/>
    <p:sldId id="727" r:id="rId4"/>
    <p:sldId id="728" r:id="rId5"/>
    <p:sldId id="729" r:id="rId6"/>
    <p:sldId id="732" r:id="rId7"/>
    <p:sldId id="731" r:id="rId8"/>
    <p:sldId id="725" r:id="rId9"/>
    <p:sldId id="723" r:id="rId10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832698D3-9DC6-E3E6-0DDB-652D9220D2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EB745FD7-CF1C-4F3C-C7D5-FFA6CDB567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20389143-C390-16B0-C3C3-92545352EB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E0EF32AD-CF64-A18A-C72D-2299D1EBB4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B8F6F48F-2A65-4CE9-825F-353740A220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4DA4FDA9-F405-77C5-840C-919BB49F77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93144DDB-B15C-9438-4F48-BCF3B550160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B9F7125-A681-706B-4A55-FAADCCF10DA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80114897-D0C9-EFC8-CB0C-98238D3DA1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68A38D05-D2D4-0305-E423-AC07C859C7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34AB570C-DE88-5472-35C2-0C836C2D5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47990F1F-2403-4F6C-ADB9-2DA2D8A13D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460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581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4337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4287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902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173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273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705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20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91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604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498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0F32147-D9BC-8AEB-5264-30F06D142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60349CB-D367-676B-E419-ABD6326B8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C5CB987F-7479-E13E-E5F8-26DB0D5E2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4F71B2BB-3D88-2989-46BA-58223684B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F4A09284-792C-653E-F448-A8752283E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BD4444E8-EAFA-6EE3-F33A-2C4ADE709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DC2BBB75-6C72-633C-1CCF-CEABC593C3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7383334-8532-2A46-6F69-3F6ADCCC3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FAM4102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4A205-6DCA-CCD0-FB69-AA86D01A4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792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7DD8415-D143-4F84-6142-027C735D2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C3DB3-BBFF-BA6C-CE12-62355B9918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B1DC1-0CD2-DF3E-E722-F07F1BCE86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ENS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LT XX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10D465F-4EA8-8E1B-553E-35114391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E7E69-BDC2-2625-A6E1-472290FC5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630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103D82C-5C4B-BE80-AFE1-A78B4E9A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61695-07B6-1ABF-BF22-AFA9F878E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1-2-19-3-4-6-16-15-AS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007DD5C-29C9-D488-E028-C78C650A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97E9-FA19-EF2A-9F16-9F541EBB0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TRANSIT TO PRACTICE FIELD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PATTERN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ENTRY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EXIT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7A32882-A8FE-3A46-0968-8D7AD616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rgbClr val="020BBE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C5490-37F2-D318-65F7-7A9AA9FFA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TURN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LEVEL SPEED CHANGE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APPROACH TURN STALL (ATS)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POWER OFF STALL (POS)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SPIN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PATTERNWORK / PEL / ELP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1D906D-A5B9-EA14-59F4-346DE578A4BB}"/>
              </a:ext>
            </a:extLst>
          </p:cNvPr>
          <p:cNvSpPr/>
          <p:nvPr/>
        </p:nvSpPr>
        <p:spPr>
          <a:xfrm>
            <a:off x="1006475" y="2911475"/>
            <a:ext cx="6792913" cy="19685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REQUIRED</a:t>
            </a:r>
          </a:p>
          <a:p>
            <a:pPr algn="ctr">
              <a:defRPr/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Only brief maneuvers that you need/want to complete. Part of mission planning.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0BBEE7D-1ABF-98E5-E0EF-6C3D1F99D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EF2FE-0D40-F91A-6D21-3BBCE3609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5207C9D-DEB9-36F2-5FBC-602B3428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5EED3-502F-E6B5-D360-5F1C8E3F8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1AB6705-7AC7-242D-4663-A96ED8E03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9E5FF-19F7-850E-036B-C33A4AE94D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-TOWER-CONTROLLED FIELD OPS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-SPINS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-OLF BREAK ENTRY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-OLF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-VFR CHART SYMBOLOGY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-NORMAL LANDING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-ENGINE FAIL AFTER T/O (SUITABLE LANDING AREA AVAILABLE)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-ANTI-G STRAINING MANEUVER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-TOWER-CONTROLLED FIELD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0E1BE-A0D6-CEC9-ED1F-905ACB99FF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-UNCOMMANDED PROP FEATHER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-CANOPY UNLOCKED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nn-NO" sz="1800" b="1">
                <a:solidFill>
                  <a:schemeClr val="tx1"/>
                </a:solidFill>
                <a:latin typeface="+mj-lt"/>
              </a:rPr>
              <a:t>-NO FLAP / TAKEOFF FLAP / LANDING FLAP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19451</TotalTime>
  <Words>375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Comic Sans MS</vt:lpstr>
      <vt:lpstr>Wildcats</vt:lpstr>
      <vt:lpstr>FAM4102</vt:lpstr>
      <vt:lpstr>ADMIN - Schedule</vt:lpstr>
      <vt:lpstr>ADMIN - Planning</vt:lpstr>
      <vt:lpstr>ADMIN - Communications</vt:lpstr>
      <vt:lpstr>AIRCRAFT ADMIN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709</cp:revision>
  <cp:lastPrinted>2014-09-24T15:40:08Z</cp:lastPrinted>
  <dcterms:created xsi:type="dcterms:W3CDTF">1999-08-24T23:59:32Z</dcterms:created>
  <dcterms:modified xsi:type="dcterms:W3CDTF">2024-04-09T19:53:22Z</dcterms:modified>
  <cp:contentStatus/>
</cp:coreProperties>
</file>