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26" r:id="rId3"/>
    <p:sldId id="727" r:id="rId4"/>
    <p:sldId id="728" r:id="rId5"/>
    <p:sldId id="729" r:id="rId6"/>
    <p:sldId id="731" r:id="rId7"/>
    <p:sldId id="730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C7C2CB11-8D7A-A9A8-691E-40318AB1B4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B261C3C-08FD-583B-1045-D659A5700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8BA75A8C-C6B7-922C-68F6-9A1C8A5BA3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591B4207-90CD-3030-FAE4-491D242E33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6F1A3AD6-D285-4828-99B0-E8C418D182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B989FA50-5C5F-B6BF-FC67-25FC8F058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DFD6428F-27F5-7690-B81F-E790AFE1EA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16E931D-A9D6-E3D4-EFE2-D53BA2B7ECC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8AC548D0-2E70-B37F-A2BB-E6EDB457B7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78981AD9-710D-CCBB-8E2B-5B237578AD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B4DEEAD3-FA73-F7B3-1F5C-D698A0FCD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4D6A9D87-3B84-48DE-83FD-8A226A0AB4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92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97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5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8246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395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91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19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669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64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75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62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70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F28BF3-AA11-83BB-61FD-58BC6561B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A624E0-C8F4-BEBE-085C-A65C32FAB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61E78D0B-7B67-B3D4-BB3E-B2B7DB86C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611E3EDF-624D-6EE7-B887-86ADC00B7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532C5826-CBB9-1F7B-50F4-B57CE6689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8032D0B8-B99B-C51D-0746-FAE8A29D7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C538D3FF-C8F4-487B-DE49-8D16301814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F791399-25C8-5A6F-FDE0-CE51B55C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FAM4103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94045-B8B2-A000-A7E1-74D1823DA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80772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F9EACE7-AF3F-5263-CA74-DB16FAFB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885C-DD3F-8070-C074-7187D3877E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B500B-1CEE-6C41-8750-574DCC679D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ENS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LT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AA0A988-ADAE-5F0A-5AB5-D5B56316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B0C32-A40B-AB47-6526-78D60769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0CD1467-D077-51E6-09B1-FE7266A2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204C-BBD5-A213-E73D-7D74FBE04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</a:t>
            </a:r>
            <a:r>
              <a:rPr lang="en-US" b="1">
                <a:solidFill>
                  <a:schemeClr val="tx1"/>
                </a:solidFill>
                <a:latin typeface="+mj-lt"/>
              </a:rPr>
              <a:t>) 1-2-19-3-4-6-16-15-AS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1DD18C9-1728-2F14-6DB9-47F50962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B0220-BE98-151A-0256-17C98E3AC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028A056-090F-B9E0-96F8-5AF65F16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9712-568C-20F6-4E5F-57D270AC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PATTERNWORK / PEL / ELP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49DC9F-0D64-72E0-EF05-2FC453BC80E3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6A4CE46-4049-7EDC-3232-60F121D6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8F6D9-3995-4EF7-0228-B150D23D2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3EAACC6-C338-4401-4BD5-570CB25D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4600C-D157-ACEF-610A-0779D7E1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3125677-C087-40C1-BF2E-3A6CBE41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1521B-1027-624B-563A-83A1DABD3C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-PEL AND ELP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DURING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-IMMEDIATE AIRSTART (PMU NORM)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-FIRE WARNING IN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-RAPID DECOMPRESSION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89823-7E03-A530-0EA9-9FB27E3B9D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-SEE AND AVOID DOCTRINE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19437</TotalTime>
  <Words>362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FAM4103</vt:lpstr>
      <vt:lpstr>ADMIN -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707</cp:revision>
  <cp:lastPrinted>2014-09-24T15:40:08Z</cp:lastPrinted>
  <dcterms:created xsi:type="dcterms:W3CDTF">1999-08-24T23:59:32Z</dcterms:created>
  <dcterms:modified xsi:type="dcterms:W3CDTF">2024-04-09T19:53:40Z</dcterms:modified>
  <cp:contentStatus/>
</cp:coreProperties>
</file>