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7" r:id="rId2"/>
    <p:sldId id="726" r:id="rId3"/>
    <p:sldId id="727" r:id="rId4"/>
    <p:sldId id="728" r:id="rId5"/>
    <p:sldId id="729" r:id="rId6"/>
    <p:sldId id="731" r:id="rId7"/>
    <p:sldId id="730" r:id="rId8"/>
    <p:sldId id="725" r:id="rId9"/>
    <p:sldId id="723" r:id="rId10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B488F9E7-E62D-2549-F907-B90F8616B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449F08BB-3566-BB61-FF66-B0E0AC7006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10F54B1F-C32C-DF16-0055-92635336BEF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2C350F0E-8285-D768-95AD-8CB8869F1C6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3ED014C6-5021-416D-930B-7DC21A7771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42DA6B53-694C-836B-3421-812E885BB5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E6213F1D-A8A0-1AB8-3578-A383415DB9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DD7B048-331E-449D-916E-8E9F34F0911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126033B8-74C0-52CA-DD0C-B5CCD2B00F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77049D1A-6485-493F-69EA-FC9AE86C7AA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594A63C4-E1D1-DD30-2905-DA5BF4A5E6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F67026D2-A78C-49F9-A109-1377AED478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09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130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4466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8290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484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08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086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40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393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04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665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960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88FE5E-2941-9F24-7C3B-A5DD438D7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F7FA6F-F2B6-F230-51D4-3CACF3671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78B06300-4E47-172A-4E44-C22C99A6E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8E10E73A-7771-DE27-67A9-EE8F7E84B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C0468E9C-6AF0-C324-01A1-0DE5568FB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4F261AB0-84C8-C40A-B477-137AA22E7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DBD762EC-3056-9866-14DF-B307952500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A30B598-BC87-0D86-65CA-484A7FB2E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FAM4104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7EBDE-65D1-5637-A307-382FB11D5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80772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6F6DE29-8BD2-2F4C-342C-C49ACF129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00FEA-6493-5657-DD10-3A9B461088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C12F0-76C3-AAFC-B317-BA99D83461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ENS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LT XX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63258AA-BB3C-D4D8-C856-701A80471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15FE3-B55E-6F7C-E961-55C63118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630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9229F49-28CB-9F08-C8A4-7A1401739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14BE8-D52A-47EB-236C-AE4122D2F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</a:t>
            </a:r>
            <a:r>
              <a:rPr lang="en-US" b="1">
                <a:solidFill>
                  <a:schemeClr val="tx1"/>
                </a:solidFill>
                <a:latin typeface="+mj-lt"/>
              </a:rPr>
              <a:t>) 1-2-19-3-4-6-16-15-AS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45683D5F-B6DE-B0B0-5486-1047754B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6BA50-92ED-BC78-2F01-FD026767E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TRANSIT TO PRACTICE FIELD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PATTERN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ENTRY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EXIT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5DD90DC-5F04-4316-E667-8789FE558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rgbClr val="020BBE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698A4-1086-2AA5-249A-167043F36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TURN 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LEVEL SPEED CHANGE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APPROACH TURN STALL (ATS)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POWER OFF STALL (POS)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SPIN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PATTERNWORK / PEL / ELP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C1786D-71BE-E2D9-F111-8B4C501AAC4D}"/>
              </a:ext>
            </a:extLst>
          </p:cNvPr>
          <p:cNvSpPr/>
          <p:nvPr/>
        </p:nvSpPr>
        <p:spPr>
          <a:xfrm>
            <a:off x="1006475" y="2911475"/>
            <a:ext cx="6792913" cy="19685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REQUIRED</a:t>
            </a:r>
          </a:p>
          <a:p>
            <a:pPr algn="ctr">
              <a:defRPr/>
            </a:pP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Only brief maneuvers that you need/want to complete. Part of mission planning.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C5A1E37-006F-DC37-38AD-FF0A5E32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948B0-EEAD-527E-400C-4F747205E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9C3D1C4-81E2-91A4-BD72-36505BAB0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7DFDA-B5CE-8A10-3B7C-9549A7F95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C1BB756-87EA-5AA8-F534-FD692E7F6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1AACD-4DD2-F0C9-2BDE-7F391A2A7E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-FUEL SYS FAILURES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-OBOGS FAILURE/PHYSIOLOGICAL SYMPTOMS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-INADVERTENT DEPARTURE FROM CONTROLLED FLIGHT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-REVIEW FAM MANEUVER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-ANTI-G STRAINING MANEUVER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2"/>
                </a:solidFill>
                <a:latin typeface="+mj-lt"/>
              </a:rPr>
              <a:t>-TOWER-CONTROLLED FIELD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3B896-C7AF-01B2-7AC3-BA566516C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6300" y="2286000"/>
            <a:ext cx="43053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nn-NO" sz="1800" b="1" dirty="0">
                <a:solidFill>
                  <a:schemeClr val="tx1"/>
                </a:solidFill>
                <a:latin typeface="+mj-lt"/>
              </a:rPr>
              <a:t>-NO FLAP / TAKEOFF FLAP / LANDING FLAP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19435</TotalTime>
  <Words>354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Comic Sans MS</vt:lpstr>
      <vt:lpstr>Wildcats</vt:lpstr>
      <vt:lpstr>FAM4104</vt:lpstr>
      <vt:lpstr>ADMIN - Schedule</vt:lpstr>
      <vt:lpstr>ADMIN - Planning</vt:lpstr>
      <vt:lpstr>ADMIN - Communications</vt:lpstr>
      <vt:lpstr>AIRCRAFT ADMIN</vt:lpstr>
      <vt:lpstr>CONDUCT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705</cp:revision>
  <cp:lastPrinted>2014-09-24T15:40:08Z</cp:lastPrinted>
  <dcterms:created xsi:type="dcterms:W3CDTF">1999-08-24T23:59:32Z</dcterms:created>
  <dcterms:modified xsi:type="dcterms:W3CDTF">2024-04-09T19:53:59Z</dcterms:modified>
  <cp:contentStatus/>
</cp:coreProperties>
</file>