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717" r:id="rId2"/>
    <p:sldId id="718" r:id="rId3"/>
    <p:sldId id="719" r:id="rId4"/>
    <p:sldId id="720" r:id="rId5"/>
    <p:sldId id="721" r:id="rId6"/>
    <p:sldId id="722" r:id="rId7"/>
    <p:sldId id="726" r:id="rId8"/>
    <p:sldId id="725" r:id="rId9"/>
    <p:sldId id="723" r:id="rId10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92535702-AA90-DFBB-AAA4-FA063AD33E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C33506ED-F9DE-E8C3-49F1-1684066758F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BA0385B7-B888-3F8A-BD72-146F5D1736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E3760267-7D2E-39A5-12D5-898CBBCEF55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75194520-9A6B-4786-81CE-4E6F22216D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2389237E-006A-EE7B-0D81-3C5F66457EC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04B142FC-2924-30DA-EBB5-B5BF5B1A251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CAFA030-42C3-D766-A7FC-F583E3F1E26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0EB85B33-0203-7D20-CA35-A76225A513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6488AD80-EB91-639F-D5E1-D4D5EEF1A0F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6A219DC2-C6E1-1562-D336-28FA6A36EF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1C40907A-6A6C-446A-8D0C-3B7A419AD5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39846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967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1874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187597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800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439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8858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6723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550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878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3885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079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AE293E-BBC7-4C20-6D31-C5988B6884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DE9ACC7-C202-452D-3F5C-BDBD22ED6D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13C5CF42-585C-5EC3-7E56-07AF7A03E3F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D1247462-4B17-4276-7718-0078D0A9199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A7B8DF66-771B-4F07-F203-4F4C01BDA59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ACAE3630-38E9-E270-4F3E-407750EBE6A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A8835CEC-CE5E-C351-B0A2-ED519BB11FE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4E88091-624A-3B12-13A8-7C8B990D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FAM4390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1FF71-9F34-DA74-7836-615F98698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9800"/>
            <a:ext cx="70866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06BBFC3-952E-814A-B9F9-896AA69D8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C221E-DB07-9298-9C4B-CF7C78935C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 LAND: 0930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750EEB-9D10-AAF0-56F0-75F0D619AC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ENS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LT XX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77B9477-31A2-8BBF-5D65-15F8DC0C7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22444-2151-C797-BDFA-B3D371BFF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49530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 / 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630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F8511845-726E-1C79-0526-87DDF139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CB7AE1-E467-4063-DD7D-07C921E1E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1-2-19-3-19-4-6-16-15-AS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CC69BB8-8FE4-4EC3-F533-274367234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AIRCRAFT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C73D2-6EB7-DE3C-AE70-64A51A756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TRANSIT TO PRACTICE FIELD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PATTERN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RECOVERY / COURSE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ENTRY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EXIT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C009834D-C21C-AEC5-96C9-A8CD1EEFE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rgbClr val="020BBE"/>
                </a:solidFill>
              </a:rPr>
              <a:t>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24784-D1A6-322B-E252-C7EC0DC0A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TURN 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LEVEL SPEED CHANGE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*APPROACH TURN STALL (ATS)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*POWER OFF STALL (POS)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SPIN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*PATTERNWORK / PEL / ELP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rgbClr val="020BBE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rgbClr val="020BBE"/>
              </a:solidFill>
              <a:latin typeface="+mj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0B56EE-B3F6-DD0F-2F32-E894BB8E9817}"/>
              </a:ext>
            </a:extLst>
          </p:cNvPr>
          <p:cNvSpPr/>
          <p:nvPr/>
        </p:nvSpPr>
        <p:spPr>
          <a:xfrm>
            <a:off x="1006475" y="2911475"/>
            <a:ext cx="6792913" cy="19685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 REQUIRED</a:t>
            </a:r>
          </a:p>
          <a:p>
            <a:pPr algn="ctr">
              <a:defRPr/>
            </a:pP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Only brief maneuvers that you need/want to complete. Part of mission planning.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31E1103-E003-B44F-EAB6-854730B5E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904A5-EE36-F494-BDF5-870727594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F6BA44A-8856-3DC4-8357-1942A5E0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2B778-FF2F-F5DB-784B-7E7F52E19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3F0B02C-10AA-506E-99EE-D61411865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87592-A487-732A-142F-D6224438A3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876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-PRECISION 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-SURVIVAL GEAR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PREVIOUSLY DISCUSSED ITEMS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 / ANY LIMITATION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 - NONE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19448</TotalTime>
  <Words>331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Comic Sans MS</vt:lpstr>
      <vt:lpstr>Wildcats</vt:lpstr>
      <vt:lpstr>FAM4390</vt:lpstr>
      <vt:lpstr>ADMIN - Schedule</vt:lpstr>
      <vt:lpstr>ADMIN - Planning</vt:lpstr>
      <vt:lpstr>ADMIN - Communications</vt:lpstr>
      <vt:lpstr>AIRCRAFT ADMIN</vt:lpstr>
      <vt:lpstr>CONDUCT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705</cp:revision>
  <cp:lastPrinted>2014-09-24T15:40:08Z</cp:lastPrinted>
  <dcterms:created xsi:type="dcterms:W3CDTF">1999-08-24T23:59:32Z</dcterms:created>
  <dcterms:modified xsi:type="dcterms:W3CDTF">2024-04-09T19:54:45Z</dcterms:modified>
  <cp:contentStatus/>
</cp:coreProperties>
</file>