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18" r:id="rId3"/>
    <p:sldId id="719" r:id="rId4"/>
    <p:sldId id="720" r:id="rId5"/>
    <p:sldId id="721" r:id="rId6"/>
    <p:sldId id="726" r:id="rId7"/>
    <p:sldId id="728" r:id="rId8"/>
    <p:sldId id="730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1A09637-2C31-46C6-8FCE-A886B65058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1CF39D2-37BA-2F5B-E0E6-A7B57C2601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81280B67-B37F-7A64-4260-E9D239B16A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BF307B2E-FB76-CA40-D86F-86A16E92F1B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F9B9E40D-EA9E-4147-9435-1E8A3F1859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0B3E40AB-15FE-C3C0-D611-5403505C07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8CFAC00B-6F70-33C7-2C6B-E3220C15BC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1FB341-D32C-298C-88AB-EE63A1508FC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F16E339B-B9C8-9EBB-C7A1-8C5ABC1C43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D9443EB5-0C81-9B7E-F114-F47B9C7F28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A1E97F51-8B5C-66C8-4771-01E1D842D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D519A932-1105-422D-8F06-90101B3817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47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86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4765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2184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589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60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8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379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7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14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842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1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2F3772B-40A0-D29A-65D0-FDEBEAE47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B7BC3D-99ED-D63F-0DA7-2B59D5192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EFC3347E-D527-610E-52F6-CC6CB647B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B23D2CBC-8434-F5DB-C48A-4C35DBDC9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A4D31FBA-D5C1-D1F1-18C7-C45B85D9E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2A1D9337-0F36-1260-9A05-938E37C38D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1CDC13E5-803C-7810-9FF8-409DE964C4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9B68DBA-74C7-C1B7-2EAA-BC06D1131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NAV4101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640B17-A85C-9B61-99C7-D7F14781D0E4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89CB846-25E9-CA90-DF67-6856386D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0430F-E7D2-EC79-9FC4-FA1350286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-HIGH/LOW CHART SYMBOLOGY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-LOST COMMUNICATION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-GPS APPROACH PROCEDURES (FULL APPROACH VS. VECTORS TO FINAL)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-EMERGENCY ENGINE SHUTDOWN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-ABORT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-PROCEDURE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TURN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C9772-7E39-8149-2D38-EA8D7EC026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GPS USAGE (LOAD FLIGHT PLAN IN GPS)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2BDDDBC-32F2-5299-6ED2-A9BE5B59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2B79-5EA3-E523-7806-F96D59143B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571081A-B0BD-F5D4-7FF8-DC2F5C34EC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00001DC-A5DC-ED61-2BEB-D5E2AE32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C809A-1875-ADC5-3096-E8F579DAE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7352ADB-60D4-0E15-F7A3-7794361C6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6188A-ADD9-A359-61EA-C534B8C52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A93BD4B-09D9-13BE-BF2A-3A5297BE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AC473-DEB1-FD34-39BC-6A7AC6DD3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758D247-6081-0D88-C45E-1ADBF761F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6ADE-B9D7-B393-C3B9-EA3EEFE23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6403598-8CDE-A9A9-485D-599AB15BD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C6DFB-61A6-CE01-76E7-308B54CC8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45C0F44-4592-2AA6-6828-30EFC3BA6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D7296-0414-289B-EBFE-5A7E669EB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AE49062-14BD-11D8-A9D2-7895E750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7314AC-4907-5B1F-0D6F-A90D11F9E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19450</TotalTime>
  <Words>327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NAV4101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707</cp:revision>
  <cp:lastPrinted>2014-09-24T15:40:08Z</cp:lastPrinted>
  <dcterms:created xsi:type="dcterms:W3CDTF">1999-08-24T23:59:32Z</dcterms:created>
  <dcterms:modified xsi:type="dcterms:W3CDTF">2024-04-09T19:22:21Z</dcterms:modified>
  <cp:contentStatus/>
</cp:coreProperties>
</file>