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8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7901D70-BF09-AC8B-E181-DF609576B6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DB0EA356-EEC3-CEB9-1294-CC95CBA7E5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0E74ADD0-A4D9-58F7-80C1-15C2D6684E9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E3E99273-687C-3915-573C-11804D3D1A3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062DAE62-59B5-4894-A0E7-C1624B4F5C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D2FE12EC-05D6-A803-C320-92858075CC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2E62B264-C61B-F0F7-6F6B-19F8F1165F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8617DF3-F055-80AE-F66C-9186D1C75A9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CBBEC40F-255A-EE79-F586-77681CF6EA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762AEBB8-8B39-36E3-7558-D835749D13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584337DA-1AE3-9373-2ACE-693F33C90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5D66F557-871A-4514-B508-1C4DB03DD3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097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725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4395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4775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541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94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150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541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234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09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383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5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8416D7C-3B4E-0A23-673B-9F64C2A90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D0D8BB-251D-1262-0D84-A6010D695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2CB637EA-A453-1F74-00B8-33EFBA77B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6263F8A9-5883-2A69-574B-E0A2CCA1B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CFAE9301-BDD2-3647-C362-B624FE18F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65D02492-C1DD-9671-9034-6518F724A3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21946C6B-0D3C-302E-AD13-92DDBDC158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0779C4D-ED6D-73DE-4F80-BD67A9FFD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NAV4102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3F1B27A-2105-6007-1C11-4F46F4067BD6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BC716E8-5CC0-3A98-2714-5EE977A82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060DD-B11A-4A06-DDA7-3CC13AA4A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-SPECIAL USE AIRSPACE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-ENGINE FAILURE IMMEDIATELY     AFTER 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-ENGINE FAILURE DURING FLIGHT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-MISSED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APPROACH/CLIMBOUT PROCEDURES.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59ADC-A2B4-E86F-0AA4-FB22400D97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5DCE275-FB09-53B6-F563-CA081FA1B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0069-5E74-25B4-7F3B-A375A794AA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482EFFE-E349-4E76-B714-B584F5FA82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EB3A05C-E69F-5678-8D93-744BD524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6614B-D4F3-7F82-24B0-2F4E26244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BFD62BE-4E08-7273-F120-D6E2DC1C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B21F7-28A2-71AF-5C9C-35C98EC92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C0E3B9B-5212-8A95-DEF3-C5BDC2980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4BAC2-1DFA-A0E9-E993-F9003270C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66D4788-C02B-7FB4-B417-6DB88CA1C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C2097-2867-A8EE-2BB4-CFD08625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DF83AE3-AEAF-0F8A-FF08-C901F86C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F21FD-ED26-2F53-257F-7FBC3A2C3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76D0105-A320-AEE1-16C2-83FFADEB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61BA2-BC18-7648-5802-C30F173C0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02359F9-7430-D189-48A1-7A5B06567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93AC0D-3D07-6DD1-25E5-5D0C6508F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19469</TotalTime>
  <Words>308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NAV4102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708</cp:revision>
  <cp:lastPrinted>2014-09-24T15:40:08Z</cp:lastPrinted>
  <dcterms:created xsi:type="dcterms:W3CDTF">1999-08-24T23:59:32Z</dcterms:created>
  <dcterms:modified xsi:type="dcterms:W3CDTF">2024-04-09T19:34:29Z</dcterms:modified>
  <cp:contentStatus/>
</cp:coreProperties>
</file>