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3CB15D9D-B331-961D-C22E-05AFF9C56F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F6818D46-BCFA-633A-622E-D9F0E12FBB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349568EF-2C2E-3238-F5FA-F12EADDE97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7DBB5804-2BA0-29BC-51C1-A768D4E2A3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31E595BC-0B21-4000-8AEF-CEB2205356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0A4223FC-423F-C879-90A8-DB4B0A3A18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C4DF0115-79A1-DC3C-A107-AC87555B539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CDA762B-01E0-513F-6747-D13CB6B316C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097CDE7E-CCAA-094E-01BA-520826178DF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E7923514-1C03-2682-5974-D299551D6C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BC7E8604-4CC7-AF85-CBD9-BBB249BF4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14B4A87A-F66A-4891-A8A7-70D346D7C0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253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64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9440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3317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617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140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98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096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058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51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7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300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7ED35C3-D06B-43B7-9123-B8D190299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50ADE9-7A57-FE13-E8AF-CDA68A777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22147B0F-A07E-8CEF-E3C8-0D93D0DF3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D87C6A73-042D-85D7-D71F-08EF5AB4A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1F0B0305-9C0F-9D9A-873A-342D46775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6ACDBB4A-DC5D-694F-5F68-720C30C931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05C2B2FC-ADC4-89DD-1A88-48AB10A267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4999A24-36E7-BF5C-79D2-01F398CF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NAV4103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70DCFF3-5162-B043-70CA-DA2E2303B087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9571F26-5CDF-2D90-CFB4-28E4F2C5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E34B7-B3C3-DFE0-EDD0-58DFCA813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-IMMEDIATE AIRSTART (PMU NORM)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-UNCOMMANDED PROPELLER FEATHER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-DEPARTURE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PROCEDURE VERSUS RADAR VECTORS.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D9BD5-D125-4C8F-D11A-85FB2F7767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7609B46-8403-1F0C-1A25-54B0606ED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5844A-80A8-241D-A729-DF7FE60535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337CEB-A697-04D7-3EC0-78515C7ECA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8A58CF1-5D14-6635-565D-F87A3160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258EC-CA63-94D1-EB9C-F4DE07EBD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8AE51E5-ABCF-D5BF-8E94-FF4EAA7B5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26861-500C-C76F-EFE5-A23718B64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7AEAC74-00A8-1E5D-B71F-F6B66892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78B27-3FFE-8267-1731-A084925C4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F93BB4B-D1FC-6DAC-CF40-1128260B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B76BD-8C69-2244-AAEA-3FBC6E093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5490AD2-55DC-B98F-748D-987AAF49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BAA83-1D16-C3A3-83EB-0BE0BFA36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AAE044D-0B20-4160-0171-49C48CCEB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9DCBA-34EB-714F-3DEC-9EBACF84F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38C1AE3-D12D-179A-B81D-F2F72686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3B6116-73F2-3BF7-C153-ACE8998B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19471</TotalTime>
  <Words>304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NAV4103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710</cp:revision>
  <cp:lastPrinted>2014-09-24T15:40:08Z</cp:lastPrinted>
  <dcterms:created xsi:type="dcterms:W3CDTF">1999-08-24T23:59:32Z</dcterms:created>
  <dcterms:modified xsi:type="dcterms:W3CDTF">2024-04-09T19:35:14Z</dcterms:modified>
  <cp:contentStatus/>
</cp:coreProperties>
</file>