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78A3D2D-48DC-6ECD-AFCD-757325FACC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F759FFB9-333A-B78C-BBD0-1B61834518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3CDBE708-3035-AC18-0624-B90BFD0737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1834C2A9-0904-404C-F03A-FBC2F68ECB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64B3FE50-EEBB-4751-9DB5-A7B18D62F6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EFE255A-7207-CF72-0514-7961EF3D1A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30A2654D-9F23-169E-D35F-21B3B93E07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6D0853F-8DED-FD4A-E6BA-99F2DE019D7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042F93C1-539C-2431-F472-398C91FEFC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62B2AF04-D294-CFA2-9F12-86201C06E9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FFAA6199-C12E-6FE9-5DC5-3AE3E4CB8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10576A7C-2B17-46E0-A508-80563467F0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423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83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189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9881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6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9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655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37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86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74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94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9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80EC61-1420-5D96-20D6-106AA6802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C0CCC5-32BC-D3E1-76EE-15288C426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3DB47D1C-07CA-16FB-EB34-06BE0D1F9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278969AA-39B4-AEDE-FA27-19C6B3FC8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89BCA636-EC9E-AA3A-6F5F-88742E783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75BA2C06-5EF1-354A-5776-AF4E6B837B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65EF5F66-432A-F6F2-A2F6-2A8B09762B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F14A2C4-B0CD-97CD-7C3B-B6FD28552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NAV4104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1170D1-ED96-7884-E263-263914936F66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373FAA2-F7BB-354C-7538-3BD941E3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5249A-B7E6-0A2F-4ACC-A93663037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-NON-LOCAL FLIGHT PLANNING (AP-1, NOTAMS, WEATHER MINIMUMS FOR TAKEOFF, APPROACH, ALTERNATE)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-CTAF USAGE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-EJECTION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370DA-B76E-D5A5-9436-D11F94FB52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CC803D8-3997-056A-3F38-8C0ED97F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C458-CF54-044D-B15A-FC48D3DB15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B1208D6-F321-3BC6-9C90-F1CD72C922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7607C9B-ED1F-65F7-F640-A5FA382C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02CA-261F-2F8E-480F-74363270B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65B88CC-7D28-B29C-1552-C5915C63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F5CE2-C057-B8DC-38D2-278D9E98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B86B855-F695-6F20-463E-062A74AA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1CE9-5BA8-A37C-1CE0-4C3D6B2A8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B519B35-FE46-1A8B-BB15-41063759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5E72-7FD9-78A1-780D-4407A012D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78E71ED-809B-4594-3614-08C684F2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9192-2EA7-C74C-1CF6-1ABEBF01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EA3D816-3E15-1D59-ED9C-0EEF1200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40BA-A848-71BE-54D5-B9D7647A0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6C0FD18-F65B-9B76-D4AD-E4B9AC1E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AF0295-878C-A4C0-23D5-366CB7BB0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19473</TotalTime>
  <Words>309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NAV4104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710</cp:revision>
  <cp:lastPrinted>2014-09-24T15:40:08Z</cp:lastPrinted>
  <dcterms:created xsi:type="dcterms:W3CDTF">1999-08-24T23:59:32Z</dcterms:created>
  <dcterms:modified xsi:type="dcterms:W3CDTF">2024-04-09T19:35:47Z</dcterms:modified>
  <cp:contentStatus/>
</cp:coreProperties>
</file>