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542D79CF-C04A-CF7A-7D9C-104F002D51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33FA0185-B5F6-3E5E-D99C-80AAAECF6A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DB5B6B45-425F-F84B-E74C-440A893BE7E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F0CA3D83-29B3-9C91-EA37-7BCE313A39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FDF63FD2-0F6F-4BF3-9A5A-C57ECD128D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78168F0B-002C-DA11-B8C4-89B5CAC261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472F2E7-62B2-2B89-09EB-40074ECC5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3C2284-06AA-8775-591C-32E1CF5AA98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C9639938-4095-9112-DCC1-9CBB8D0C02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3E6125F1-AEBB-990E-A2B2-54BB399DE6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BEED4D1F-EF7E-78D1-9D17-EB5D3776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747596D2-2BAA-4CC6-AAA3-006908E983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826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9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631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4700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3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54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423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00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002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62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11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90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5438D8-BBDB-0CD6-4B25-8AFB5644A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C4583C-96DB-01A7-2C6E-BCEE4BCA4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60181F11-E214-7B11-7A79-4E6B02AC6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10B55AA0-A5FC-C706-FE65-A6ED1C872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35CBE73C-92F9-86B7-C529-8D2205EFF18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D53FA656-FAB2-31A8-32AA-65D48F39A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FFC0B39E-49D8-F407-F7E6-0C5C2463B3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7075767-9A3A-A369-509E-114FC8FD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8315EA9-D803-4A75-C738-6408DAB7C391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B2E5B9A-9012-E7CC-B585-6F45908CE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A0047-C2DE-3FB7-BA69-4E8F14AD0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-CLASS A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-TCN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-USE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OF FSS/PMSV (IN-FLIGHT CHANGE OF FLIGHT PLAN, ACTIVATE FLIGHT PLANS, AND UPDATE WEATHER)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C7094-FA1E-1AC4-4A24-88F2AD4C13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C08D823-FF5E-1252-4A82-DF0B105D8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2DA7D-461A-BDE0-D221-C335C7FE8C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1D8A104-DBC3-CA9B-EAB3-45F0055314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FACB230-8A45-D50A-0EB4-CC539349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875F-8CA1-0D82-3020-16AFA3BC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A5862B9F-C2AA-57A1-9CE9-0F9DA608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16A3B-A4BE-FAB7-BAB5-E56DA12C8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E418207-FF7F-D149-ED84-7C21D329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94603-A21B-CA27-41C4-125156A28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2D4A2B3-4485-5A25-F50B-83D3D5A59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3EE11-1314-33CE-9441-2335F4E1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7C0B8C3-1612-970E-A929-D0E6FFCA1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4D05E-A035-E7FF-6EA5-B01854CB3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2FEE0F5-2D78-A8CC-163E-B82BDC62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13449-A970-CE42-7CEE-DF2BA2E66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AF30F73-7C2B-61CA-743E-014C8199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CB6A03-1DE8-0745-75A8-B2A687668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19473</TotalTime>
  <Words>316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NAV4105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712</cp:revision>
  <cp:lastPrinted>2014-09-24T15:40:08Z</cp:lastPrinted>
  <dcterms:created xsi:type="dcterms:W3CDTF">1999-08-24T23:59:32Z</dcterms:created>
  <dcterms:modified xsi:type="dcterms:W3CDTF">2024-04-09T19:36:23Z</dcterms:modified>
  <cp:contentStatus/>
</cp:coreProperties>
</file>