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17" r:id="rId2"/>
    <p:sldId id="730" r:id="rId3"/>
    <p:sldId id="731" r:id="rId4"/>
    <p:sldId id="732" r:id="rId5"/>
    <p:sldId id="721" r:id="rId6"/>
    <p:sldId id="726" r:id="rId7"/>
    <p:sldId id="728" r:id="rId8"/>
    <p:sldId id="733" r:id="rId9"/>
    <p:sldId id="725" r:id="rId10"/>
    <p:sldId id="723" r:id="rId11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898272A3-14E5-6429-FEE7-CFA3B7B3CD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BD56B225-5591-E3CC-6B3C-C5703B5FABC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5C5969B0-E51F-CFB0-BA26-63B0E9D8225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1C9E4835-AB1A-23A0-BA6C-BA34DF6979F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1D4FB8E1-AE24-4C98-8885-4199849E3F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A35F7A02-88BC-C18E-0DD2-83DDB6BF09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8564C8A5-2E4D-9FDF-8427-66AF090317E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5255460-EED0-F02C-511D-2FEBA6E8810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B41EFA2F-66D9-CA37-B658-EEF555F7A72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5A012CCA-D114-4A19-D39A-AA9C64BE5C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0207C98C-61B4-5978-B9DE-E4258E179B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7847D7C6-2473-49D3-AB44-B869B2F712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5230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503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4024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8175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728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000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461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599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0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682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526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61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80456E-B15A-AD2D-0675-D66F7F43B8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7F87245-7ED2-6E6F-DCFF-1D8034F01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53B9237D-65A5-A43A-6AE1-8BF8E5EE4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8DA0190B-062D-2D1B-8D8C-779C88CA9DC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8A9ECBDD-8128-C2DC-B5C3-D315FC7D2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9EA9D2DE-6DE1-2133-0346-2DA6C4708A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2FF41058-29D9-CA0F-181A-50C7CEE556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7372C5A1-C08D-6647-B654-0511EFE9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NAV4107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402F392-FC93-F1FF-5100-BEB6C1C65CE3}"/>
              </a:ext>
            </a:extLst>
          </p:cNvPr>
          <p:cNvSpPr txBox="1">
            <a:spLocks/>
          </p:cNvSpPr>
          <p:nvPr/>
        </p:nvSpPr>
        <p:spPr bwMode="auto">
          <a:xfrm>
            <a:off x="381000" y="2362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3200">
                <a:solidFill>
                  <a:srgbClr val="33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800">
                <a:solidFill>
                  <a:srgbClr val="33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400">
                <a:solidFill>
                  <a:srgbClr val="33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9pPr>
          </a:lstStyle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1BB6BA8-147D-04CD-BB20-F5CC05E8A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A8C81-8C5F-7D4E-C0A2-D85E38848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PREVIOUS DISCUSS ITEM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1"/>
                </a:solidFill>
                <a:latin typeface="+mj-lt"/>
              </a:rPr>
              <a:t>-EKB USAGE AND FOREFLIGHT FLIGHT PLAN FILING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LIMITATION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4ACC6-A351-6E21-5018-E72CBF2BA9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B749B7FB-C9AA-C970-C9FF-9EAE6E0DF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0E3A9-B669-0D37-7009-137AD38A17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LAND: 0954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A018AB2-0A8C-1E1C-28BE-C3D497D87C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LT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ENS XX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F5F305D-6DEF-2D71-7F14-4A4BCF479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0D611-5828-8B3B-D8EC-BAB2A375F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73914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NPA XXX/DD 175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DCEC310D-DC2E-6AC7-DB9E-4356D6F6A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ABCF6-E6A6-4AB9-1BC3-AD6C08F15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23D97D99-4073-F457-A767-C85C0E752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(DEPARTURE)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FFB8D-2B11-8954-8F85-A4EEAC6CF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8D7ED3D5-528D-7D2D-36F0-2252BC9E5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(ENROUTE)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1CA7F-3695-08AB-47DE-A322B6163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ROUTE BRIEF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NAVIGATIONAL AIDS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TURNPOINT PROCEDURES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C920502-FF03-C8AE-2106-53ABB9D8A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(RECOVERY)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4C322-39F9-AB12-14AA-6EE1B5B11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ENROUTE DESCENT / ATIS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DROP-IN AIRFIELD BRIEF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INSTRUMENT APPROACHES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MISSED APPROACH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DESTINATION AIRFIELD FIELD DIAGRAM REVIEW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946C39A8-D903-F410-0B0B-253CBF23C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7D526-0C3F-8B1F-395A-7163C3B46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4DC676FA-CD1B-8C57-AE85-016D75A47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3CECB46-5440-24D0-B9AF-77431BB7D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CRM: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CHANGE OF CONTROLS (loss of ICS)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WEATHER ALTERNATE / DIVERT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19474</TotalTime>
  <Words>305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Comic Sans MS</vt:lpstr>
      <vt:lpstr>Wildcats</vt:lpstr>
      <vt:lpstr>NAV4107</vt:lpstr>
      <vt:lpstr>ADMIN - Schedule</vt:lpstr>
      <vt:lpstr>ADMIN - Planning</vt:lpstr>
      <vt:lpstr>ADMIN - Communications</vt:lpstr>
      <vt:lpstr>ADMIN (DEPARTURE)</vt:lpstr>
      <vt:lpstr>ADMIN (ENROUTE)</vt:lpstr>
      <vt:lpstr>ADMIN (RECOVERY)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714</cp:revision>
  <cp:lastPrinted>2014-09-24T15:40:08Z</cp:lastPrinted>
  <dcterms:created xsi:type="dcterms:W3CDTF">1999-08-24T23:59:32Z</dcterms:created>
  <dcterms:modified xsi:type="dcterms:W3CDTF">2024-04-09T19:37:35Z</dcterms:modified>
  <cp:contentStatus/>
</cp:coreProperties>
</file>