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50371AC-3C50-EDCA-FA80-51F877A8175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AB1CA93B-B01E-1E29-1BF3-D17F85C720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C1DA1E4F-E73D-2C32-78D2-9CE461F1032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C7370D5F-AA24-A7E7-72DF-108D942B64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A28EA8E-47CA-49D2-B944-1BB4315182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842B412A-1F59-3997-FF0E-3F51970A20D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D29FC7B-45BD-0D1B-C9C3-8F43B1231B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A385E9E-08F7-BD62-8419-C8AFF5CDF91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B1378286-5035-2767-038E-1F6654F48F5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68938D14-50D7-2E48-09C1-8A51CE705E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EA86C794-B4F4-818B-E114-4BF7533D45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09D6A066-D443-4AE6-97C3-9146BDAFFB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44534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68286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032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641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300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0741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2207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688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945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727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661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93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D7BF9DD-DFBA-5409-DC66-680C5EB79B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75AC83-3ADF-D6A1-5812-F64A5D104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0E738E17-6721-0AC5-1275-200DB6494E39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AD859304-A73C-F5C2-C7C3-2273BBF2A5C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AF16A863-8730-434D-E914-53A0E21A889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DEB1AAB6-9F29-8F02-4D3A-C02EA3CD43E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F85FFF27-F994-96B8-6405-B39E5B21888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E6791B2-59BC-26D5-0EB3-ABDC82E1C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NAV4201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173AFF-781C-FBEE-D5A8-561C8FC90042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82A308D9-8171-AFBD-2904-7AB2D827A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2C04-7406-F493-5395-1CF1786D5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-CNAF M-3710.7 TAKEOFF MINIMUMS AND FUEL REQUIREMENTS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EMERGENCY PROCEDURE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673CA7-3AF4-D859-AF12-8803A1FC3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18194C1-8CAA-3794-54A1-034BD1A2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58956-F0E8-F492-2CCE-6B8D578E90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BA2C1A35-45CB-3096-5BD1-C4BAB22C74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433F889-E671-5E7B-4F49-C7D59B18E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8196-44C3-A669-E920-6F1D9D35E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DC3E7897-7839-25F9-BA30-E128200B7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EE4D-4A88-6614-C51E-74242D593C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641AA1A-C4C3-09AA-FF5F-0F0D5CF5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C186D-4F72-E2FD-07E1-2190ABADC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7A6389F6-FF8A-6607-7E53-3044638FA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4996D-EBF9-2E8D-CEC6-151359425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7101D4E-43D8-AD1C-B82C-D872DD962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76C1E-F9C5-9990-DA38-2CA9729F9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4D99EB2D-D065-0354-CB45-6D40A60A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4C6E5-925F-3A6E-2E2D-2A44604F0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122DD920-058A-8547-EFA3-1598306AF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50FB4F8-D22D-7767-5BA8-04DBF79BF7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19482</TotalTime>
  <Words>301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NAV4201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715</cp:revision>
  <cp:lastPrinted>2014-09-24T15:40:08Z</cp:lastPrinted>
  <dcterms:created xsi:type="dcterms:W3CDTF">1999-08-24T23:59:32Z</dcterms:created>
  <dcterms:modified xsi:type="dcterms:W3CDTF">2024-04-09T19:38:42Z</dcterms:modified>
  <cp:contentStatus/>
</cp:coreProperties>
</file>