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65710ED-E903-E7CE-BF1B-7816D8C503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EE9AE129-B21B-CB62-8CEC-044C2C7466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23E89A34-1017-A3BE-EBC0-FE60D5152C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574E23F9-CC48-C38C-6390-C3C508DB5F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2EA7946E-2B81-4BAD-A6B0-EBD307D9E9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C164D47-4DE4-25DF-7D22-451BD20670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48BBF15F-877F-1AD7-A97D-D3FE04C0B1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8E2182B-2C1F-84CB-80DC-45B75C98DD0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E7D23D3A-3011-91D2-BF7F-E02045436A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81273AE2-5249-8801-8964-C7877AF67D3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0E61D62F-E381-32DF-9799-5D26D55CE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0DED464E-1FA0-40CB-BEFD-DFF107B392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943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572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79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1405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9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10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48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02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79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F1522-73FC-DAEA-0C9C-E911B363A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36D878-5BE6-D663-397A-11E5FD12C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8ACB998B-FEC9-D891-C4FD-30464EB2A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20BA58D2-AEC2-EE69-415D-2D216FD6D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E256AF7F-889E-5EA0-E871-AC836886F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D5E2205D-9372-0652-3AEA-ED9FD06520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E808CE3B-6EF7-C5C1-F5C8-8889E8418E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3692CAE-6166-32E1-3F8A-FAF46B37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NAV4203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274D-32BE-CB70-5EFD-BCCCAB0FC4F4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E14F1FF-1DFC-E9A2-EA76-EF3A5B70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843A-AFD1-561D-E6CC-17F10273D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-OPERATIONS AWAY FROM HOME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-APPROACH LIGHTING SYSTEM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B679D-41CA-4050-A33B-3DAD018328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F154974-596F-721B-218E-DDC45160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E4BF3-EBB5-C884-9D93-9F66DF0B61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CFA0697-6B7D-A981-30DC-BA58A0E040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D3E82F3-418A-0250-349E-23692357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FEDF-4EC6-C4FD-EAFF-CCA4AFAD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59EEEB3-655F-3BB8-0809-EDEA8CB6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2E60-908C-1A1B-3335-30245A3E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8D652E1-F90D-D10C-C915-62AEE2A4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9491-411C-DF9B-0CA4-93D7610D2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E73DC73-5C4A-ADB3-947F-80C60DEC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FC49-A1A4-F8CB-B72F-5688B73CB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D31F404-BE0F-D0B1-E369-EAE80202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78BC-C162-D4D9-A8C6-C61906D2F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F93493C-2626-3C33-9609-2BF5A0FC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1290D-4042-75AB-4F74-A63921EB8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F917341-818C-AABE-F348-17371153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0F700C-2762-A868-A42C-A23EE9A50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19479</TotalTime>
  <Words>303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NAV4203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716</cp:revision>
  <cp:lastPrinted>2014-09-24T15:40:08Z</cp:lastPrinted>
  <dcterms:created xsi:type="dcterms:W3CDTF">1999-08-24T23:59:32Z</dcterms:created>
  <dcterms:modified xsi:type="dcterms:W3CDTF">2024-04-09T19:39:33Z</dcterms:modified>
  <cp:contentStatus/>
</cp:coreProperties>
</file>