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17" r:id="rId2"/>
    <p:sldId id="730" r:id="rId3"/>
    <p:sldId id="731" r:id="rId4"/>
    <p:sldId id="732" r:id="rId5"/>
    <p:sldId id="721" r:id="rId6"/>
    <p:sldId id="726" r:id="rId7"/>
    <p:sldId id="728" r:id="rId8"/>
    <p:sldId id="733" r:id="rId9"/>
    <p:sldId id="725" r:id="rId10"/>
    <p:sldId id="723" r:id="rId11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BBE"/>
    <a:srgbClr val="008000"/>
    <a:srgbClr val="006000"/>
    <a:srgbClr val="339933"/>
    <a:srgbClr val="33CC33"/>
    <a:srgbClr val="7D92E9"/>
    <a:srgbClr val="2CB22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7" autoAdjust="0"/>
    <p:restoredTop sz="94663" autoAdjust="0"/>
  </p:normalViewPr>
  <p:slideViewPr>
    <p:cSldViewPr>
      <p:cViewPr varScale="1">
        <p:scale>
          <a:sx n="112" d="100"/>
          <a:sy n="112" d="100"/>
        </p:scale>
        <p:origin x="19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2664" y="-84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81B0E6A1-19C1-76A8-AF6E-166C37AC391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76CABB48-833C-D4C5-E3DA-8B7B8EA7BD7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9F31AA96-4C0B-CBBB-B605-08BB689CD9D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A4A8622D-ACC9-C58E-48CF-3A0BB9E2C84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50AE1503-C026-48C8-9058-070FBDE2F19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CFF95461-EECA-71F5-681C-CD40E61150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14FEA443-8AA0-2E4A-DE13-7A9ED34C287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46875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AC879C4-B805-7125-B8ED-F9FB28C602B4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88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0A970D05-B073-3BB4-A40F-C1AF2E9370D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267176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1014" name="Rectangle 6">
            <a:extLst>
              <a:ext uri="{FF2B5EF4-FFF2-40B4-BE49-F238E27FC236}">
                <a16:creationId xmlns:a16="http://schemas.microsoft.com/office/drawing/2014/main" id="{EAB37ED4-3477-1FE9-BDFD-71F3FA416AF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5088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5" name="Rectangle 7">
            <a:extLst>
              <a:ext uri="{FF2B5EF4-FFF2-40B4-BE49-F238E27FC236}">
                <a16:creationId xmlns:a16="http://schemas.microsoft.com/office/drawing/2014/main" id="{63D3BCCF-B48E-EA14-36B3-33D8A35A62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7488" y="8955088"/>
            <a:ext cx="3667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r" defTabSz="923925">
              <a:defRPr sz="1200"/>
            </a:lvl1pPr>
          </a:lstStyle>
          <a:p>
            <a:fld id="{3245D9AF-30CD-459B-BF18-A7DAAD0EABA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6603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070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907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4198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735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086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28600" y="2209800"/>
            <a:ext cx="87630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7978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803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384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6077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762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4172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365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5596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501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AA2C81-E924-7ACA-69BE-7D3E2AD214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28600"/>
            <a:ext cx="7086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D067F6D-2262-16FA-3456-4827BF2E5C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09800"/>
            <a:ext cx="8763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7">
            <a:extLst>
              <a:ext uri="{FF2B5EF4-FFF2-40B4-BE49-F238E27FC236}">
                <a16:creationId xmlns:a16="http://schemas.microsoft.com/office/drawing/2014/main" id="{1E049BD8-70F8-DF60-3B9D-E1EA58A5174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3B045934-651C-8575-A9BB-2405CB179BE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52600"/>
            <a:ext cx="9137650" cy="0"/>
          </a:xfrm>
          <a:prstGeom prst="line">
            <a:avLst/>
          </a:prstGeom>
          <a:noFill/>
          <a:ln w="635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30" name="Line 9">
            <a:extLst>
              <a:ext uri="{FF2B5EF4-FFF2-40B4-BE49-F238E27FC236}">
                <a16:creationId xmlns:a16="http://schemas.microsoft.com/office/drawing/2014/main" id="{B267C1DF-BA1F-5BF0-2E46-B9956294678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pic>
        <p:nvPicPr>
          <p:cNvPr id="1031" name="Picture 69" descr="logo_lrg">
            <a:extLst>
              <a:ext uri="{FF2B5EF4-FFF2-40B4-BE49-F238E27FC236}">
                <a16:creationId xmlns:a16="http://schemas.microsoft.com/office/drawing/2014/main" id="{FC5CE8B1-2437-7B65-278D-D5D2F30088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2557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5" descr="Picture2">
            <a:extLst>
              <a:ext uri="{FF2B5EF4-FFF2-40B4-BE49-F238E27FC236}">
                <a16:creationId xmlns:a16="http://schemas.microsoft.com/office/drawing/2014/main" id="{DFA1AC45-93CD-500E-340B-D5BCFE6187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4EDFF"/>
              </a:clrFrom>
              <a:clrTo>
                <a:srgbClr val="F4E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82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3200">
          <a:solidFill>
            <a:srgbClr val="3399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800">
          <a:solidFill>
            <a:srgbClr val="3399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400">
          <a:solidFill>
            <a:srgbClr val="3399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317F3105-3F90-4219-2FED-4E8299F36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  <a:cs typeface="Arial" panose="020B0604020202020204" pitchFamily="34" charset="0"/>
              </a:rPr>
              <a:t>NAV4205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F46587A-4C9A-5F74-4590-B2835B3E4D17}"/>
              </a:ext>
            </a:extLst>
          </p:cNvPr>
          <p:cNvSpPr txBox="1">
            <a:spLocks/>
          </p:cNvSpPr>
          <p:nvPr/>
        </p:nvSpPr>
        <p:spPr bwMode="auto">
          <a:xfrm>
            <a:off x="381000" y="23622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3200">
                <a:solidFill>
                  <a:srgbClr val="3399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800">
                <a:solidFill>
                  <a:srgbClr val="3399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400">
                <a:solidFill>
                  <a:srgbClr val="3399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9pPr>
          </a:lstStyle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TIMEHACK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IMSAFE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ORM – Hazards, Controls, Action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DOR / TTO POLICY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JUNK JACKET REVIEW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READ FILE / QUALIFICATIONS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71983F0A-49B9-6DB7-E4F2-079720D6A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DISCUSS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2E820-1B81-0D91-36B8-97BC8D544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114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-T-6A TYPE, EQUIPMENT CODE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-LOADING FLIGHT PLAN IN THE GPS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-GPS EN ROUTE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RAIM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-RNAV/GPS APPROACH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-BINGO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DIVERT PROFILE AND EXECUTION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-CARRIER/VFR </a:t>
            </a:r>
            <a:r>
              <a:rPr lang="en-US" sz="1800" b="1">
                <a:solidFill>
                  <a:schemeClr val="tx1"/>
                </a:solidFill>
                <a:latin typeface="+mj-lt"/>
              </a:rPr>
              <a:t>LANDING PROCEDURES</a:t>
            </a: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F69FE6-82BC-F8A5-7E28-4AC990FE925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NONE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1BB8AEFE-D6DD-BB39-4DD4-109BB4B71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085A4-7E66-6830-0355-C4A14DE265F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BRIEF: 0600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WALK: 0715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START: 0745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TAKEOFF: 0800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LAND: 0954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18E6FB7-AC02-EEE3-0F53-5BC06D218D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AIRCRAFT: 9XX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SPOT: X-X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CALLSIGN: KATT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AIRCREW: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Front: LT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Rear:  ENS XX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7020CC7F-8591-F8AC-7C71-EF5D65C3F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08A8C-CF47-75D0-813E-1CE602ED6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800"/>
            <a:ext cx="73914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WEATHER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NOTAMS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TFR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BASH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FUELS: JOKER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      BINGO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CLEARANCE – NPA XXX/DD 175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1C06580A-8EA8-2E03-5ED8-266CF28AA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2336A-FE00-2925-361A-620E86041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COMM PLAN: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UHF (PRI) 1-2-19-3-4-6-ATC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VHF (AUX) 4-5-ATC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PROCEDURES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DISCIPLINE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EB7C10FD-BE0A-1F0B-9B0A-AF602AA7D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(DEPARTURE)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D2126-835D-D518-799E-74BA2768A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PREFLIGHT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STARTUP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ATIS	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CLEARANCE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TAXI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RUN-UP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TAKEOFF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CLIMBOUT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DEPARTURE (CHECK-IN)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8429FCFE-BBE5-15CE-5513-326F7D9B3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(ENROUTE)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C557A-418D-5359-14BF-099758E99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ROUTE BRIEF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NAVIGATIONAL AIDS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TURNPOINT PROCEDURES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DC17C675-E073-EFBA-DA10-8388DE08A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(RECOVERY)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41916-7386-050B-2704-B6D327AF2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ENROUTE DESCENT / ATIS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DROP-IN AIRFIELD BRIEF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INSTRUMENT APPROACHES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MISSED APPROACH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DESTINATION AIRFIELD FIELD DIAGRAM REVIEW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536F475-0D54-C11F-2BDE-9AF00EA27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DDF92-6314-7F78-24C2-95995E5FD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876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ABORTS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DIVERT FIELDS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WAVEOFF / GO-AROUND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MIN AND EMERG FUEL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OF POWER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RADIO / ICS FAILURE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SIGHT / LOST WINGMAN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DOWNED PILOT AND AIRCRAFT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BIRDSTRIKE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OTHER AIRCRAFT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OBOGS / PHYSIOLOGICAL EPISODES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OUT OF CONTROL FLIGHT (OCF) / SPIN: RECOGNITION &amp; RECOVERY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EJECTION (6,000 / 2,000 / LOSS OF ICS)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749C5998-ECB7-4A03-3595-87A0E5D6A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SAFETY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EE3EDF4-52DC-77D9-8025-25A737BD7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CRM: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- 2 Challenge Rule + Instrument Scan Criteria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Minute-to-live Rule + Altitude Callouts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CHANGE OF CONTROLS (loss of ICS)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CLEARING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CONTINGENCIES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- PENETRATION – Turbulent Air, Icing, and Inadvertent IMC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APPROACH / MISSED APPROACH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WEATHER ALTERNATE / DIVERT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ldcats">
  <a:themeElements>
    <a:clrScheme name="Wildca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ildcats">
      <a:majorFont>
        <a:latin typeface="Aria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ildca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dca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19482</TotalTime>
  <Words>323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Comic Sans MS</vt:lpstr>
      <vt:lpstr>Wildcats</vt:lpstr>
      <vt:lpstr>NAV4205</vt:lpstr>
      <vt:lpstr>ADMIN - Schedule</vt:lpstr>
      <vt:lpstr>ADMIN - Planning</vt:lpstr>
      <vt:lpstr>ADMIN - Communications</vt:lpstr>
      <vt:lpstr>ADMIN (DEPARTURE)</vt:lpstr>
      <vt:lpstr>ADMIN (ENROUTE)</vt:lpstr>
      <vt:lpstr>ADMIN (RECOVERY)</vt:lpstr>
      <vt:lpstr>EMERGENCIES</vt:lpstr>
      <vt:lpstr>SAFETY</vt:lpstr>
      <vt:lpstr>DISCUSS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Jim and Carol Brockmann</dc:creator>
  <cp:lastModifiedBy>Petersen, Geoffrey Michael LCDR USN (USA)</cp:lastModifiedBy>
  <cp:revision>716</cp:revision>
  <cp:lastPrinted>2014-09-24T15:40:08Z</cp:lastPrinted>
  <dcterms:created xsi:type="dcterms:W3CDTF">1999-08-24T23:59:32Z</dcterms:created>
  <dcterms:modified xsi:type="dcterms:W3CDTF">2024-04-09T19:50:58Z</dcterms:modified>
  <cp:contentStatus/>
</cp:coreProperties>
</file>