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7" r:id="rId2"/>
    <p:sldId id="730" r:id="rId3"/>
    <p:sldId id="731" r:id="rId4"/>
    <p:sldId id="732" r:id="rId5"/>
    <p:sldId id="721" r:id="rId6"/>
    <p:sldId id="726" r:id="rId7"/>
    <p:sldId id="728" r:id="rId8"/>
    <p:sldId id="733" r:id="rId9"/>
    <p:sldId id="725" r:id="rId10"/>
    <p:sldId id="723" r:id="rId1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F3624CCC-D3B0-DEBB-B44B-23E1DAD761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EF74F478-0F1A-D196-D7C7-693541F3C5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02B5C47D-868C-2C5B-9345-1869D8AC5B3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9BEED322-FAEB-18D8-BFFC-351B272F08D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1A504643-0AA4-49BC-90B1-4BBBC372E8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9267760E-4F82-8E00-AFB3-2BCC40EDD9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46123250-8B7B-DD25-6714-82DA6275B5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689B509-F0C7-744E-AD84-B469731F8BF5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A873142D-6E8D-1517-11CA-631602B5C62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BE234AA5-0159-94A4-18CF-4D2BC91F29E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28C120DB-942F-CBCE-D84B-60C08326B0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34C34944-1BF7-4CDE-A301-41AC036127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101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40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1128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1883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202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179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22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061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851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731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138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307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446349C-8871-2746-6223-53E218538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D9D198-9C9B-6FD7-0209-8AC8E4A56F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C9B538DE-C68B-0A93-CAEF-3E46EC9527D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C5018786-C010-D686-0A73-F8DB272CFEE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E60F4751-C1F7-BC3F-00EF-EAA25E070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293E0082-BEE5-FE5B-F5ED-01C83BBD02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9A68C4DE-2280-1857-04C9-EF55CA074C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87A83C30-036A-1044-9CE0-2847B53DE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NAV4390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D879A2-D4BD-63DC-0258-23613BE5D170}"/>
              </a:ext>
            </a:extLst>
          </p:cNvPr>
          <p:cNvSpPr txBox="1">
            <a:spLocks/>
          </p:cNvSpPr>
          <p:nvPr/>
        </p:nvSpPr>
        <p:spPr bwMode="auto">
          <a:xfrm>
            <a:off x="381000" y="2362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3200">
                <a:solidFill>
                  <a:srgbClr val="33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800">
                <a:solidFill>
                  <a:srgbClr val="33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400">
                <a:solidFill>
                  <a:srgbClr val="33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9pPr>
          </a:lstStyle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10C5F13-B7FA-5436-00AA-8C65C3FA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E5383-5A25-A81A-237B-7E56DD73BA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-DIVERT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1"/>
                </a:solidFill>
                <a:latin typeface="+mj-lt"/>
              </a:rPr>
              <a:t>-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ANY EMERGENCY PROCEDURE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INSTRUMENT NAVIGATION PROCEDURE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6DD0C-6A97-DAC2-3259-AB6C43533B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B61E96A2-32FC-34E2-F0CE-A255836B0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AB50B-5861-5DCD-39B4-DAA977E134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LAND: 0954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366D092-37B2-CCA1-9D97-1B54199569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B253332-2356-2802-7F10-D642A71A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5FC90-813F-CC4F-A733-1FF8F3B25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73914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XXX/DD 175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CA30A7F-A742-AF79-CADD-A40BA95D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97F4B-0D29-510B-FBB7-08BD228A6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209000C5-A572-1F9B-E4AB-C1C55A0B9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(DEPARTURE)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CF190-593B-BC9D-4561-CC814DF83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1C2987A6-3B96-1E73-21F3-54FC570FD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(ENROUTE)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D491D-5554-99B7-24F3-7FF5EF8D2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BRIEF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NAVIGATIONAL AIDS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TURNPOINT PROCEDURES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135ECF27-B70E-6463-4DDD-6C80EF563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(RECOVERY)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7F6A3-E876-72AB-30A7-A02FD89CA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ENROUTE DESCENT / ATIS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DROP-IN AIRFIELD BRIEF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INSTRUMENT APPROACHES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MISSED APPROACH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DESTINATION AIRFIELD FIELD DIAGRAM REVIEW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924CDE6-100A-FAD3-5D05-B4DDF4BA2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92AF4-D99D-E50E-CBBA-57E6C3619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55C1FF1-FBE6-B87F-1FDF-44F934668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1122721-9383-A5B5-2A80-F72F0FF0C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 (loss of ICS)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19478</TotalTime>
  <Words>297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Wildcats</vt:lpstr>
      <vt:lpstr>NAV4390</vt:lpstr>
      <vt:lpstr>ADMIN - Schedule</vt:lpstr>
      <vt:lpstr>ADMIN - Planning</vt:lpstr>
      <vt:lpstr>ADMIN - Communications</vt:lpstr>
      <vt:lpstr>ADMIN (DEPARTURE)</vt:lpstr>
      <vt:lpstr>ADMIN (ENROUTE)</vt:lpstr>
      <vt:lpstr>ADMIN (RECOVERY)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714</cp:revision>
  <cp:lastPrinted>2014-09-24T15:40:08Z</cp:lastPrinted>
  <dcterms:created xsi:type="dcterms:W3CDTF">1999-08-24T23:59:32Z</dcterms:created>
  <dcterms:modified xsi:type="dcterms:W3CDTF">2024-04-09T19:51:30Z</dcterms:modified>
  <cp:contentStatus/>
</cp:coreProperties>
</file>