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18" r:id="rId3"/>
    <p:sldId id="719" r:id="rId4"/>
    <p:sldId id="720" r:id="rId5"/>
    <p:sldId id="721" r:id="rId6"/>
    <p:sldId id="726" r:id="rId7"/>
    <p:sldId id="722" r:id="rId8"/>
    <p:sldId id="724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20BBE"/>
    <a:srgbClr val="008000"/>
    <a:srgbClr val="006000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00457D71-68D9-96F5-245E-48D034DD47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CE76072-B742-0818-B15C-AB3C2A6A443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FE242348-6611-DF7D-6082-268D2758C8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015A4417-7CEA-173F-0E6E-CFA476CC882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83B0FEFF-61D5-4112-A1DF-2DB348589D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FCDECB7-6F58-EF6A-E4C9-32450906C4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73B4341F-5BE9-1AC6-9878-6C0152C589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8F58D3-883B-1257-8723-47A60039AA4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2E179D8E-E643-2750-D4BA-5AE30B1FD4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BD4364FD-9497-803E-4AF5-7BFF440272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9697C7ED-937D-E7C2-F258-93A0AE85AD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349C04FE-12F7-475E-9C68-9842D16FE9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00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932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359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0822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205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1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75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822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4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28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54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79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8B48E4-982F-4325-A15B-44351A324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E9DE7E-6AC8-9F8F-02D7-D6AD1AD20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E7A70BCA-FBC4-4783-35C9-8EFED8DCD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C2EFCED3-CEDB-06EF-CE38-4E8265ED9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34F61686-12C2-1407-2F86-8BCABD49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4F5BDF8A-67D6-318B-6EA1-B491832AFB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FD59FA1C-5CDF-7036-5E9A-44DCE03F0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ACC240F-0714-9E44-C066-1F0B2C5F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ON4101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5E1E1-DD9F-DF85-3073-CDA3537B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543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3016408-9176-9E9A-5CB7-07AA29D5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4A882-FAE0-BD45-BE25-D706D4AC7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943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CHART INTERPRETATION / SYMBOLOGY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EMERGENCY FIELD SELECTION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AIRSPACE CLASSIFICATION (CLASS A,B,C,D,E,G)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WIND ANALYSIS / COMPENSATION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WAHOO AREA UTILIZATION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AGSM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ANY EP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3D751DF-02FF-7B00-BCA7-ABF949AB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A3AC6-0F7F-2827-B924-38664E3EF1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DA384-29EB-599E-307E-FF998FC0F5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47AA97C-C5DD-62D8-3B7D-5F9E00B4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738B-13B9-CB93-17BF-17BFBF11C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</a:t>
            </a:r>
            <a:r>
              <a:rPr lang="en-US" b="1">
                <a:solidFill>
                  <a:schemeClr val="tx1"/>
                </a:solidFill>
                <a:latin typeface="+mj-lt"/>
              </a:rPr>
              <a:t>– AS REQ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D1D58E9-0C8E-8D16-21DF-9D0819FE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88C5-366C-8536-D242-78CCCC2F2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1-2-19-3-4-6-15-18-AS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4-5-123.65-AS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1BE1A81-1947-8529-913A-FFAF4BD43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B41B4-DCE0-5F19-C3E3-B78A3F2E5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OFF ROUTE TRANSIT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ENTRY PLAN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31B2159-4627-2A1F-6987-68BBB985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TAC ADMIN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6C628-2C15-6FF3-5E88-8009A170D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MACH / SQUAWK / CLOCK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BF708A1-0F72-1991-73F2-7814799E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5874-DE93-AE77-ED2D-9D350D6F5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rgbClr val="020BBE"/>
                </a:solidFill>
                <a:latin typeface="+mj-lt"/>
              </a:rPr>
              <a:t>ROUTE: ONAV 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u="sng" dirty="0">
                <a:solidFill>
                  <a:srgbClr val="020BBE"/>
                </a:solidFill>
                <a:latin typeface="+mj-lt"/>
              </a:rPr>
              <a:t>LEGS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HEADING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ALTITUDE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AIRSPEED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HAZARDS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INT CHECK POINTS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FUNNELING FEATURES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TURNPOINT DESCRIPTION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LIMITING FEATURES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7473D1B-0812-FF46-0658-F4B2BC82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F57B1-82D8-7519-BD0C-6B62AC57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3434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ROUTE ABORT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LOW ALTITUDE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/>
              </a:rPr>
              <a:t>OUT OF CONTROL FLIGHT (OCF) / SPIN: RECOGNITION &amp; RECOVERY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A16EC67-FFAA-B110-ADA6-FBCBDBAB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E4AF1-5C67-3809-FC3D-12FFB7918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CRM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Arial"/>
              </a:rPr>
              <a:t>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Arial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CHANGE OF CONTROLS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TRAINING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MSA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19497</TotalTime>
  <Words>335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ON4101</vt:lpstr>
      <vt:lpstr>ADMIN - Scheduling</vt:lpstr>
      <vt:lpstr>ADMIN - Planning</vt:lpstr>
      <vt:lpstr>ADMIN - Communications</vt:lpstr>
      <vt:lpstr>AIRCRAFT ADMIN</vt:lpstr>
      <vt:lpstr>TAC ADMIN 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711</cp:revision>
  <cp:lastPrinted>2014-09-24T15:40:08Z</cp:lastPrinted>
  <dcterms:created xsi:type="dcterms:W3CDTF">1999-08-24T23:59:32Z</dcterms:created>
  <dcterms:modified xsi:type="dcterms:W3CDTF">2024-04-09T19:55:48Z</dcterms:modified>
</cp:coreProperties>
</file>