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28" r:id="rId3"/>
    <p:sldId id="729" r:id="rId4"/>
    <p:sldId id="730" r:id="rId5"/>
    <p:sldId id="731" r:id="rId6"/>
    <p:sldId id="726" r:id="rId7"/>
    <p:sldId id="722" r:id="rId8"/>
    <p:sldId id="734" r:id="rId9"/>
    <p:sldId id="732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20BBE"/>
    <a:srgbClr val="008000"/>
    <a:srgbClr val="006000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DCFBDF34-50BE-7BD0-33E0-F0481CDE55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D72F8B28-AF98-EC48-4EF2-E2933711252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9E55EC0E-63F9-8A4C-72E5-820BAA41A3C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69FDE128-2F0C-3C3A-8290-CC6D2B46EB1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1F500A85-1BF4-4A66-9036-B0BA1B2D8F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E3C8EBA0-1CD6-3A06-097B-F99866F6FD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F3356B19-0F67-95F5-0494-BE4B208368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BCA2280-3BB5-CDDA-B26B-E2C0D270C4C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108C9E33-02D5-82A3-A35C-86C53C34392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F121F76D-16E9-E3EB-CF79-F6D96B519D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C1A2ABBD-0114-FA43-BAE5-1A0572987D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B7612727-0ECA-4457-92F0-95E0253932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3400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770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49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908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182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04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0082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045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749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59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79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CB5EDB-7516-B97F-5AD4-F78BDA05B7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8E103A-7683-CBC5-5852-8464B7334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133D15D4-5E43-78E6-7A34-1525346C98E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1D3B570E-0DB0-D611-173F-43281F0D5E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E20EA800-1DC9-BC45-F8AF-8F4EBDD385E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D51C6051-B814-0D0C-C3DB-4D28489CEA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C1C2AE80-211D-C6AB-2384-85A8C9A32F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8AA2797-8F27-646E-C4F0-5BA5E607A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ON4102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60D13B6D-1231-3637-3750-4A13436AB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69F27B0-7ACB-EA0E-120E-D27675979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CF8FF-95D2-A338-530A-F7FE76EC3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NAVIGATION TO PT 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PELICAN AREA TRANSIT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LOST AIRCRAFT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FLIGHT FOLLOWING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IFR PICKUP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LOW-LEVEL EMERGENCY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LOW-LEVEL EJECTION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BIRD 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WIND ANALYSIS / COMPENSATION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CFB6D440-FCCE-6FD5-B0F5-72A2A560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20E4C-3245-0E0E-9E4A-341FA0E301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9DC79-8678-08BF-C075-CF94C822B9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59DF5C1C-252A-6659-E70A-0E91CBF4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01FC1-35DD-6DC5-7BAB-1D3A9194E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</a:t>
            </a:r>
            <a:r>
              <a:rPr lang="en-US" b="1">
                <a:solidFill>
                  <a:schemeClr val="tx1"/>
                </a:solidFill>
                <a:latin typeface="+mj-lt"/>
              </a:rPr>
              <a:t>– AS REQ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5CBF11A4-E771-04AC-EDC4-49F2D6BD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349B-22AD-D179-1491-3F9E7964E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1-2-19-3-4-6-15-18-AS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4-5-123.65-AS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C786BA66-8684-47F5-7B67-46702112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2C430-F9A6-1A1C-BE12-50738A8F8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OFF ROUTE TRANSIT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ENTRY PLAN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F0C9119-A0CE-5BE3-7B6B-1A81404BB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 ADMIN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5031A-AEE9-6BE3-E2C0-D6EC8DF18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MACH / SQUAWK / CLOCK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D5046394-02AD-4CE7-4E22-77494E2BE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12505-67A5-D9A0-235A-1951B4BC8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rgbClr val="020BBE"/>
                </a:solidFill>
                <a:latin typeface="+mj-lt"/>
              </a:rPr>
              <a:t>ROUTE: VNAV 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u="sng" dirty="0">
                <a:solidFill>
                  <a:srgbClr val="020BBE"/>
                </a:solidFill>
                <a:latin typeface="+mj-lt"/>
              </a:rPr>
              <a:t>LEGS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HEADING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ALTITUDE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AIRSPEED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HAZARDS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INT CHECK POINTS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FUNNELING FEATURES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TURNPOINT DESCRIPTION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LIMITING 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770E603-D52A-A6F8-F38D-BD34AF7C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D3D44-5E6F-67F2-421D-2A63ADD57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3434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ROUTE ABORT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LOW ALTITUDE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/>
              </a:rPr>
              <a:t>OUT OF CONTROL FLIGHT (OCF) / SPIN: RECOGNITION &amp; RECOVERY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50DC1EE-E863-3AC7-4358-F2A58496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24D81-E1C5-2E1A-480E-093ACB0CB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Arial"/>
              </a:rPr>
              <a:t>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Arial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CHANGE OF CONTROLS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TRAINING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MSA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19449</TotalTime>
  <Words>326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ON4102</vt:lpstr>
      <vt:lpstr>ADMIN - Scheduling</vt:lpstr>
      <vt:lpstr>ADMIN - Planning</vt:lpstr>
      <vt:lpstr>ADMIN - Communications</vt:lpstr>
      <vt:lpstr>AIRCRAFT ADMIN</vt:lpstr>
      <vt:lpstr>TAC ADMIN 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708</cp:revision>
  <cp:lastPrinted>2014-09-24T15:40:08Z</cp:lastPrinted>
  <dcterms:created xsi:type="dcterms:W3CDTF">1999-08-24T23:59:32Z</dcterms:created>
  <dcterms:modified xsi:type="dcterms:W3CDTF">2024-04-09T19:56:10Z</dcterms:modified>
</cp:coreProperties>
</file>