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717" r:id="rId2"/>
    <p:sldId id="727" r:id="rId3"/>
    <p:sldId id="728" r:id="rId4"/>
    <p:sldId id="729" r:id="rId5"/>
    <p:sldId id="730" r:id="rId6"/>
    <p:sldId id="726" r:id="rId7"/>
    <p:sldId id="722" r:id="rId8"/>
    <p:sldId id="732" r:id="rId9"/>
    <p:sldId id="731" r:id="rId10"/>
    <p:sldId id="723" r:id="rId11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020BBE"/>
    <a:srgbClr val="008000"/>
    <a:srgbClr val="006000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87" autoAdjust="0"/>
    <p:restoredTop sz="94663" autoAdjust="0"/>
  </p:normalViewPr>
  <p:slideViewPr>
    <p:cSldViewPr>
      <p:cViewPr varScale="1">
        <p:scale>
          <a:sx n="112" d="100"/>
          <a:sy n="112" d="100"/>
        </p:scale>
        <p:origin x="192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2664" y="-84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B9863C29-4B7F-98BE-F817-CE32453C3AF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BF41B4BE-D2E4-302F-94A3-7EDE240796F3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2EB5D2ED-674B-294D-3040-12A39B67FBE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657293EE-C648-EB93-9BB5-7CE346C401A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BFC3F3BA-10B5-499A-8794-D9C8A5AFAC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8E6DDDF2-1C3A-C22C-CAC6-F71ACFF7B6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6FA822E0-95C3-A8AC-BF2D-152B2667CDF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4054DDB4-ADFF-0AA7-E361-D05260D07115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9240D15C-9E87-A13A-A759-77921F801AB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728D919D-327F-82B1-CE99-9D8331E4706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B6882A51-36FB-EA3A-C7C2-AB10DE6B9A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FFDCF88A-D216-4F4E-8B7E-E8835964518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05338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27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257131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059666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6559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2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5698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8129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83309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1044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206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73787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92770C9-75D2-F52C-E595-518FF34B7B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C38801B-EE04-757F-3854-1CB9BBD3DF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EF61F1FD-10A3-4213-05B4-CF05729E365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C8E8788E-21B3-9434-CEAB-2B71CFA4F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A14BB984-565D-0656-2BBB-C6E46B2AF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0E975C5E-0AB0-B570-282B-A52095A095D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FFBAF4E1-F221-D15E-2A1C-351BD1FB29D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023C24AD-77EC-0D3F-CAF7-01DCC382C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  <a:cs typeface="Arial" panose="020B0604020202020204" pitchFamily="34" charset="0"/>
              </a:rPr>
              <a:t>ON4103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FABE1A66-AFFE-167E-2B66-FAF8EA5ADD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ORM – Hazards, Controls, Action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DOR / TTO POLICY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</a:pPr>
            <a:r>
              <a:rPr lang="en-US" altLang="en-US" b="1">
                <a:solidFill>
                  <a:srgbClr val="000000"/>
                </a:solidFill>
                <a:latin typeface="Arial" panose="020B0604020202020204" pitchFamily="34" charset="0"/>
              </a:rPr>
              <a:t>READ FILE / QUALIFICATIONS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E268520A-4F10-AD2C-5F1C-F24C230ED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DISCUSS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C0754-1262-A5BE-C152-C527D6D000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59436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OFF-STATION OPERATIONS / MAINTENANCE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LOST COMMS (FIH)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MINIMUMS / CLOUD CLEARANCES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FUEL MINIMUMS (SOP VS. CNAF 3710.7)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VFR FIELD ENTRY / DEPARTURE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ANY EP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95068B4E-C12E-0E25-3396-828235C64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192F5-30F8-41A4-F947-EAAF9D3F36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CB7CCD-7D65-16E7-F957-30AD8FC7E7C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b="1" dirty="0">
                <a:solidFill>
                  <a:schemeClr val="tx1"/>
                </a:solidFill>
                <a:latin typeface="Arial"/>
              </a:rPr>
              <a:t>Front: LT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Arial"/>
              </a:rPr>
              <a:t>	Rear:  ENS XX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FCE737A3-281A-6C65-A1C1-FC9506C1C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DB8EF-6A92-33F1-711B-2169CEEB8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</a:t>
            </a:r>
            <a:r>
              <a:rPr lang="en-US" b="1">
                <a:solidFill>
                  <a:schemeClr val="tx1"/>
                </a:solidFill>
                <a:latin typeface="+mj-lt"/>
              </a:rPr>
              <a:t>– AS REQ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12EE2DF-53BF-ED56-3DF1-627F17368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BF98-58FA-BCEA-B15A-C7BA48204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1-2-19-3-4-6-15-18-AS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4-5-123.65-AS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80599A5A-66DC-A8BC-FCCD-A59256AC5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66C76-6439-EF3A-B9E0-A571B919B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OFF ROUTE TRANSIT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ROUTE ENTRY PLAN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8D3B10BD-7939-7930-0F3A-B62A3BFA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TAC ADMIN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EB846-B512-3536-5EBF-FFEB6202F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MACH / SQUAWK / CLOCK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latin typeface="+mj-lt"/>
              </a:rPr>
              <a:t>HATT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430BE3F4-EBA1-1FE4-2E9F-C3C3479F7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EA53E-2207-D8A7-4C36-8D478561B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800" b="1" dirty="0">
                <a:solidFill>
                  <a:srgbClr val="020BBE"/>
                </a:solidFill>
                <a:latin typeface="+mj-lt"/>
              </a:rPr>
              <a:t>ROUTE: VNAV 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400" b="1" u="sng" dirty="0">
                <a:solidFill>
                  <a:srgbClr val="020BBE"/>
                </a:solidFill>
                <a:latin typeface="+mj-lt"/>
              </a:rPr>
              <a:t>LEGS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HEADING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ALTITUDE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AIRSPEED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HAZARDS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INT CHECK POINTS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FUNNELING FEATURES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TURNPOINT DESCRIPTION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20BBE"/>
                </a:solidFill>
                <a:latin typeface="+mj-lt"/>
              </a:rPr>
              <a:t>- LIMITING FEATURES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BE06F9C-700A-B99E-2281-E52FCBC2FE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E86A5-D700-3079-42A8-4BED2CC3B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3434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ROUTE ABORT		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LOW ALTITUDE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Arial"/>
              </a:rPr>
              <a:t>OUT OF CONTROL FLIGHT (OCF) / SPIN: RECOGNITION &amp; RECOVERY</a:t>
            </a:r>
            <a:endParaRPr lang="en-US" sz="1600" b="1" dirty="0">
              <a:solidFill>
                <a:srgbClr val="FF0000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6D4B4AEE-E564-B492-B811-0CA07FF667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F14BF-F7C3-5C53-9352-CD75DF6DB5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800" b="1" dirty="0">
                <a:solidFill>
                  <a:schemeClr val="tx1"/>
                </a:solidFill>
                <a:latin typeface="Arial"/>
              </a:rPr>
              <a:t>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Arial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Arial"/>
              </a:rPr>
              <a:t>CHANGE OF CONTROLS</a:t>
            </a: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TRAINING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MSA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	- WEATHER ALTERNATE / DIVERT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19452</TotalTime>
  <Words>330</Words>
  <Application>Microsoft Office PowerPoint</Application>
  <PresentationFormat>On-screen Show (4:3)</PresentationFormat>
  <Paragraphs>94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Times New Roman</vt:lpstr>
      <vt:lpstr>Arial</vt:lpstr>
      <vt:lpstr>Comic Sans MS</vt:lpstr>
      <vt:lpstr>Wildcats</vt:lpstr>
      <vt:lpstr>ON4103</vt:lpstr>
      <vt:lpstr>ADMIN - Scheduling</vt:lpstr>
      <vt:lpstr>ADMIN - Planning</vt:lpstr>
      <vt:lpstr>ADMIN - Communications</vt:lpstr>
      <vt:lpstr>AIRCRAFT ADMIN</vt:lpstr>
      <vt:lpstr>TAC ADMIN </vt:lpstr>
      <vt:lpstr>CONDUCT</vt:lpstr>
      <vt:lpstr>EMERGENCIES</vt:lpstr>
      <vt:lpstr>SAFETY</vt:lpstr>
      <vt:lpstr>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Petersen, Geoffrey Michael LCDR USN (USA)</cp:lastModifiedBy>
  <cp:revision>709</cp:revision>
  <cp:lastPrinted>2014-09-24T15:40:08Z</cp:lastPrinted>
  <dcterms:created xsi:type="dcterms:W3CDTF">1999-08-24T23:59:32Z</dcterms:created>
  <dcterms:modified xsi:type="dcterms:W3CDTF">2024-04-09T19:57:05Z</dcterms:modified>
</cp:coreProperties>
</file>