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27" r:id="rId3"/>
    <p:sldId id="728" r:id="rId4"/>
    <p:sldId id="729" r:id="rId5"/>
    <p:sldId id="730" r:id="rId6"/>
    <p:sldId id="726" r:id="rId7"/>
    <p:sldId id="722" r:id="rId8"/>
    <p:sldId id="732" r:id="rId9"/>
    <p:sldId id="731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20BBE"/>
    <a:srgbClr val="008000"/>
    <a:srgbClr val="006000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0948BEC5-ECBD-50F0-F6AA-FAFA7E4BC2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C70400B-51D4-C169-3A16-4FADA1BE5A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A739123B-C615-0236-979A-250E313C60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A9A2065E-B8B2-F66B-F6AB-84AD38C8184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37996BF9-E5F4-493F-AB72-D7AB4E24C8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FFC061C9-104A-13BD-EE3B-F69C65A10D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2F499D75-C24F-C19B-5C16-B6147C98D5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9640F52-4120-5644-B21F-6F1344C8D74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1224E13D-AFA8-49EE-983B-391A17680F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AB7DF26A-8792-06FF-DC2E-013D0984E3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B10B1A1D-A1D8-FDF9-2A65-39CEAA6D4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AF791FD8-5453-446E-8961-4592E236EA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066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35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8681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4335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589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755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75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24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59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805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92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59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98B768-4C12-B0D6-D53F-262FAAC4D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5A0BF0-F878-175E-636D-D611E4D86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42E2F62B-1344-8C4F-F06F-F42B82C63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A397E327-E9C4-725B-76E8-B5D8F0899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4EF6DC87-B42B-C12E-4283-ACCDF81E3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4AF74016-4BDA-9082-F00A-4A5C65BC7B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41662A06-F7BA-87D1-85B9-644A770340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C7036CD-E2A3-8BC2-FA2C-428A2AE2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ON4290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4519D785-AA7F-4662-B8BA-6B55733FE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543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EEA0226-F9E4-B89D-64C6-72AA7332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F277-B586-828E-B704-FC3E9BEA6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ANY SYSTEM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ANY VNAV PROCEDURE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B8D9B84-5497-590A-5FF4-67223245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71D6B-02EA-C67D-0E7C-50EF49080C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1587A-42D8-1967-F216-C2D2CA23DE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4E6AC39-0412-1100-FD20-A9F08301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324BD-141C-32B6-E6E6-2A7AB9811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</a:t>
            </a:r>
            <a:r>
              <a:rPr lang="en-US" b="1">
                <a:solidFill>
                  <a:schemeClr val="tx1"/>
                </a:solidFill>
                <a:latin typeface="+mj-lt"/>
              </a:rPr>
              <a:t>– AS REQ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2712740-9412-F75A-8E5B-CE116E6D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0B03-41AE-A3E5-4D80-7E1D1782E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</a:t>
            </a:r>
            <a:r>
              <a:rPr lang="en-US" b="1">
                <a:solidFill>
                  <a:schemeClr val="tx1"/>
                </a:solidFill>
                <a:latin typeface="+mj-lt"/>
              </a:rPr>
              <a:t>) 1-2-19-3-4-6-15-18-AS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4-5-123.65-AS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B223925-81AA-6932-69A7-2BD5C1DB6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C0D7D-4C3A-311B-504A-8E8085EF1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OFF ROUTE TRANSIT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ENTRY PLAN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28CCB96-84A3-9650-AD1E-150DAF03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TAC ADMIN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8B6A-052F-9533-FC7F-58B20C03D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MACH / SQUAWK / CLOCK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5645991-5E59-7591-A5D4-A475C516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796E1-B91F-09CD-E316-50B1B472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rgbClr val="020BBE"/>
                </a:solidFill>
                <a:latin typeface="+mj-lt"/>
              </a:rPr>
              <a:t>ROUTE: VNAV 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u="sng" dirty="0">
                <a:solidFill>
                  <a:srgbClr val="020BBE"/>
                </a:solidFill>
                <a:latin typeface="+mj-lt"/>
              </a:rPr>
              <a:t>LEGS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HEADING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ALTITUDE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AIRSPEED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HAZARDS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INT CHECK POINTS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FUNNELING FEATURES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TURNPOINT DESCRIPTION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LIMITING FEATURES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BC1F9F9-6823-C21E-E098-FB247258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9D2D7-ABDE-8A52-A789-38C844F55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3434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ROUTE ABORT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LOW ALTITUDE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/>
              </a:rPr>
              <a:t>OUT OF CONTROL FLIGHT (OCF) / SPIN: RECOGNITION &amp; RECOVERY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B7D8D69-A411-FB7E-9D65-77C24C0C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67032-A713-110B-E552-56FC7D852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CRM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Arial"/>
              </a:rPr>
              <a:t>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Arial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CHANGE OF CONTROLS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TRAINING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MSA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24023</TotalTime>
  <Words>306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ON4290</vt:lpstr>
      <vt:lpstr>ADMIN - Scheduling</vt:lpstr>
      <vt:lpstr>ADMIN - Planning</vt:lpstr>
      <vt:lpstr>ADMIN - Communications</vt:lpstr>
      <vt:lpstr>AIRCRAFT ADMIN</vt:lpstr>
      <vt:lpstr>TAC ADMIN 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711</cp:revision>
  <cp:lastPrinted>2014-09-24T15:40:08Z</cp:lastPrinted>
  <dcterms:created xsi:type="dcterms:W3CDTF">1999-08-24T23:59:32Z</dcterms:created>
  <dcterms:modified xsi:type="dcterms:W3CDTF">2024-04-09T19:57:32Z</dcterms:modified>
</cp:coreProperties>
</file>