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8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DB7BE-B6E3-43E2-B711-DDAD0841CCF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3E195-9836-4365-B8E4-77EB5383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9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0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</a:t>
            </a:r>
            <a:r>
              <a:rPr lang="en-US" smtClean="0"/>
              <a:t>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20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EAST ROUTE 1 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Depart KNPA IFR- JAYDI INBRD CEW DEFUN...then </a:t>
            </a:r>
            <a:r>
              <a:rPr lang="en-US" sz="1400" b="1" dirty="0" smtClean="0"/>
              <a:t>VNAV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Altitude		Point			</a:t>
            </a:r>
            <a:r>
              <a:rPr lang="en-US" sz="1400" b="1" dirty="0" err="1" smtClean="0"/>
              <a:t>Fac</a:t>
            </a:r>
            <a:r>
              <a:rPr lang="en-US" sz="1400" b="1" dirty="0" smtClean="0"/>
              <a:t> </a:t>
            </a:r>
            <a:r>
              <a:rPr lang="en-US" sz="1400" b="1" dirty="0"/>
              <a:t>RAD/DME	</a:t>
            </a:r>
            <a:r>
              <a:rPr lang="en-US" sz="1400" b="1" dirty="0" err="1" smtClean="0"/>
              <a:t>Lat</a:t>
            </a:r>
            <a:r>
              <a:rPr lang="en-US" sz="1400" b="1" dirty="0" smtClean="0"/>
              <a:t>/Long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2000’ MSL		A </a:t>
            </a:r>
            <a:r>
              <a:rPr lang="en-US" sz="1400" dirty="0"/>
              <a:t>– RADOME		</a:t>
            </a:r>
            <a:r>
              <a:rPr lang="en-US" sz="1400" dirty="0" smtClean="0"/>
              <a:t>MAI 251050	</a:t>
            </a:r>
            <a:r>
              <a:rPr lang="en-US" sz="1400" dirty="0"/>
              <a:t>	</a:t>
            </a:r>
            <a:r>
              <a:rPr lang="en-US" sz="1400" dirty="0" smtClean="0"/>
              <a:t>30°33'54.3"N </a:t>
            </a:r>
            <a:r>
              <a:rPr lang="en-US" sz="1400" dirty="0"/>
              <a:t>85°55'18.2"W</a:t>
            </a:r>
          </a:p>
          <a:p>
            <a:pPr marL="0" indent="0">
              <a:buNone/>
            </a:pPr>
            <a:r>
              <a:rPr lang="en-US" sz="1400" dirty="0"/>
              <a:t>2000’ MSL		B - CEMETERY		MAI 271029		30°47'48.4"N 85°41'22.5"W</a:t>
            </a:r>
          </a:p>
          <a:p>
            <a:pPr marL="0" indent="0">
              <a:buNone/>
            </a:pPr>
            <a:r>
              <a:rPr lang="en-US" sz="1400" dirty="0"/>
              <a:t>2000’ MSL		C - WHITE BLDG		MAI 253008		30°44'54.5"N 85°16'05.3"W</a:t>
            </a:r>
          </a:p>
          <a:p>
            <a:pPr marL="0" indent="0">
              <a:buNone/>
            </a:pPr>
            <a:r>
              <a:rPr lang="en-US" sz="1400" dirty="0"/>
              <a:t>2000’ MSL		D - HWY 90 BRDG		MAI 109016		30°42'04.6"N 84°51'32.4"W</a:t>
            </a:r>
          </a:p>
          <a:p>
            <a:pPr marL="0" indent="0">
              <a:buNone/>
            </a:pPr>
            <a:r>
              <a:rPr lang="en-US" sz="1400" dirty="0"/>
              <a:t>2000’ MSL		E – RR BRDG			MAI 094031		30°54'53.6"N 84°34'52.6"W 2000’ MSL		F - SOLAR FARM		MAI 039030		31°10'18.0"N 84°45'45.8"W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dirty="0"/>
              <a:t>SKYVECTOR POINTS</a:t>
            </a:r>
          </a:p>
          <a:p>
            <a:pPr marL="0" indent="0">
              <a:buNone/>
            </a:pPr>
            <a:r>
              <a:rPr lang="en-US" sz="1400" dirty="0"/>
              <a:t>303331N0855541W 304748N0854122W 304448N0851618W 304215N0845129W 305452N0843449W  </a:t>
            </a:r>
            <a:r>
              <a:rPr lang="en-US" sz="1400" dirty="0" smtClean="0"/>
              <a:t>311024N0844559W</a:t>
            </a:r>
            <a:r>
              <a:rPr lang="en-US" sz="1400" dirty="0"/>
              <a:t>   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646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F – SOLAR FARM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4800" y="1988102"/>
            <a:ext cx="5029200" cy="39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88103"/>
            <a:ext cx="4267200" cy="395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736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 Route 1 &amp; 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381" y="609599"/>
            <a:ext cx="7992019" cy="419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3810000"/>
            <a:ext cx="800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9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6736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NPA to TLH</a:t>
            </a:r>
            <a:br>
              <a:rPr lang="en-US" dirty="0" smtClean="0"/>
            </a:br>
            <a:r>
              <a:rPr lang="en-US" dirty="0" smtClean="0"/>
              <a:t>East Route 1 Overview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1753054"/>
            <a:ext cx="8995507" cy="472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6736" y="762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East Route 1</a:t>
            </a:r>
          </a:p>
          <a:p>
            <a:r>
              <a:rPr lang="en-US" dirty="0" smtClean="0"/>
              <a:t>CPs 1-6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8" y="1828800"/>
            <a:ext cx="909734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6736" y="6474023"/>
            <a:ext cx="13716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A - RADOME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495800"/>
            <a:ext cx="15240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B - </a:t>
            </a:r>
            <a:r>
              <a:rPr lang="en-US" sz="1400" dirty="0"/>
              <a:t>RD/RR </a:t>
            </a:r>
            <a:r>
              <a:rPr lang="en-US" sz="1400" dirty="0" smtClean="0"/>
              <a:t>INT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5410200"/>
            <a:ext cx="180919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C LRG WHITE </a:t>
            </a:r>
            <a:r>
              <a:rPr lang="en-US" sz="1400" dirty="0"/>
              <a:t>BLDG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5625643"/>
            <a:ext cx="17526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D – HWY </a:t>
            </a:r>
            <a:r>
              <a:rPr lang="en-US" sz="1400" dirty="0"/>
              <a:t>90 BRDG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4484913"/>
            <a:ext cx="19050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E - </a:t>
            </a:r>
            <a:r>
              <a:rPr lang="en-US" sz="1400" dirty="0"/>
              <a:t>RD/PWR LINE </a:t>
            </a:r>
            <a:r>
              <a:rPr lang="en-US" sz="1400" dirty="0" smtClean="0"/>
              <a:t>INT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2133600"/>
            <a:ext cx="17526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F - </a:t>
            </a:r>
            <a:r>
              <a:rPr lang="en-US" sz="1400" dirty="0"/>
              <a:t>SOLAR FARM</a:t>
            </a:r>
          </a:p>
        </p:txBody>
      </p:sp>
    </p:spTree>
    <p:extLst>
      <p:ext uri="{BB962C8B-B14F-4D97-AF65-F5344CB8AC3E}">
        <p14:creationId xmlns:p14="http://schemas.microsoft.com/office/powerpoint/2010/main" val="37111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2057400"/>
            <a:ext cx="513921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117" y="2057401"/>
            <a:ext cx="474954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A - RADOME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B – CEMETERY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33600"/>
            <a:ext cx="48006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6734" y="2121669"/>
            <a:ext cx="4377266" cy="41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 C – LRG WHITE BLDG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7405" y="1905000"/>
            <a:ext cx="4516595" cy="39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05000"/>
            <a:ext cx="4648200" cy="39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28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D – HWY 90 BRDG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5436" y="2440406"/>
            <a:ext cx="4908564" cy="31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2438400"/>
            <a:ext cx="4901961" cy="31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80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E – RR BRDG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403" y="1981200"/>
            <a:ext cx="4732597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981200"/>
            <a:ext cx="4419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223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EAST 1 </vt:lpstr>
      <vt:lpstr>East Route 1 &amp; 2</vt:lpstr>
      <vt:lpstr>PowerPoint Presentation</vt:lpstr>
      <vt:lpstr>PowerPoint Presentation</vt:lpstr>
      <vt:lpstr>PT A - RADOME</vt:lpstr>
      <vt:lpstr>PT B – CEMETERY</vt:lpstr>
      <vt:lpstr>PT C – LRG WHITE BLDG</vt:lpstr>
      <vt:lpstr>PT D – HWY 90 BRDG</vt:lpstr>
      <vt:lpstr>PT E – RR BRDG</vt:lpstr>
      <vt:lpstr>PT F – SOLAR FARM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Grosso</dc:creator>
  <cp:lastModifiedBy>Knudsen, Jocelynn S LT USN (USA)</cp:lastModifiedBy>
  <cp:revision>22</cp:revision>
  <dcterms:created xsi:type="dcterms:W3CDTF">2019-02-10T19:37:03Z</dcterms:created>
  <dcterms:modified xsi:type="dcterms:W3CDTF">2021-03-22T22:54:02Z</dcterms:modified>
</cp:coreProperties>
</file>