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1EE2-BE63-497F-B568-0AADB01D8444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6F6F-A74C-4495-AC1E-DBFD78382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98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1EE2-BE63-497F-B568-0AADB01D8444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6F6F-A74C-4495-AC1E-DBFD78382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70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1EE2-BE63-497F-B568-0AADB01D8444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6F6F-A74C-4495-AC1E-DBFD78382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8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1EE2-BE63-497F-B568-0AADB01D8444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6F6F-A74C-4495-AC1E-DBFD78382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4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1EE2-BE63-497F-B568-0AADB01D8444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6F6F-A74C-4495-AC1E-DBFD78382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99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1EE2-BE63-497F-B568-0AADB01D8444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6F6F-A74C-4495-AC1E-DBFD78382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1EE2-BE63-497F-B568-0AADB01D8444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6F6F-A74C-4495-AC1E-DBFD78382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7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1EE2-BE63-497F-B568-0AADB01D8444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6F6F-A74C-4495-AC1E-DBFD78382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22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1EE2-BE63-497F-B568-0AADB01D8444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6F6F-A74C-4495-AC1E-DBFD78382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06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1EE2-BE63-497F-B568-0AADB01D8444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6F6F-A74C-4495-AC1E-DBFD78382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11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1EE2-BE63-497F-B568-0AADB01D8444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6F6F-A74C-4495-AC1E-DBFD78382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4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91EE2-BE63-497F-B568-0AADB01D8444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86F6F-A74C-4495-AC1E-DBFD78382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4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EAST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EAST </a:t>
            </a:r>
            <a:r>
              <a:rPr lang="en-US" b="1" dirty="0"/>
              <a:t>ROUTE 2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Depart KTLH VFR to VNAV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Altitude		Point			</a:t>
            </a:r>
            <a:r>
              <a:rPr lang="en-US" b="1" dirty="0" err="1"/>
              <a:t>Fac</a:t>
            </a:r>
            <a:r>
              <a:rPr lang="en-US" b="1" dirty="0"/>
              <a:t> </a:t>
            </a:r>
            <a:r>
              <a:rPr lang="en-US" b="1" dirty="0" smtClean="0"/>
              <a:t>RAD/DME	</a:t>
            </a:r>
            <a:r>
              <a:rPr lang="en-US" b="1" dirty="0" err="1" smtClean="0"/>
              <a:t>Lat</a:t>
            </a:r>
            <a:r>
              <a:rPr lang="en-US" b="1" dirty="0" smtClean="0"/>
              <a:t>/Long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As assigned to	A – 6 WATER TANKS 	</a:t>
            </a:r>
            <a:r>
              <a:rPr lang="en-US" dirty="0" smtClean="0"/>
              <a:t>	MAI </a:t>
            </a:r>
            <a:r>
              <a:rPr lang="en-US" dirty="0"/>
              <a:t>075025 	</a:t>
            </a:r>
            <a:r>
              <a:rPr lang="en-US" dirty="0" smtClean="0"/>
              <a:t>30°54'20.4"N </a:t>
            </a:r>
            <a:r>
              <a:rPr lang="en-US" dirty="0"/>
              <a:t>84°35'35.0"W  </a:t>
            </a:r>
          </a:p>
          <a:p>
            <a:pPr marL="0" indent="0">
              <a:buNone/>
            </a:pPr>
            <a:r>
              <a:rPr lang="en-US" dirty="0"/>
              <a:t>2500’ MSL		B – HWY BRDG	 	MAI 027014	</a:t>
            </a:r>
            <a:r>
              <a:rPr lang="en-US" dirty="0" smtClean="0"/>
              <a:t>30°58'38.8"N </a:t>
            </a:r>
            <a:r>
              <a:rPr lang="en-US" dirty="0"/>
              <a:t>85°00'21.4"W</a:t>
            </a:r>
          </a:p>
          <a:p>
            <a:pPr marL="0" indent="0">
              <a:buNone/>
            </a:pPr>
            <a:r>
              <a:rPr lang="en-US" dirty="0"/>
              <a:t>2500’ MSL 		C – DRAG STRIP 		MAI 337019	</a:t>
            </a:r>
            <a:r>
              <a:rPr lang="en-US" dirty="0" smtClean="0"/>
              <a:t>31°05'58.8"N </a:t>
            </a:r>
            <a:r>
              <a:rPr lang="en-US" dirty="0"/>
              <a:t>85°16'44.2"W</a:t>
            </a:r>
          </a:p>
          <a:p>
            <a:pPr marL="0" indent="0">
              <a:buNone/>
            </a:pPr>
            <a:r>
              <a:rPr lang="en-US" dirty="0"/>
              <a:t>2500’ MSL 		D – 5 WAY INT 		MAI 306018 	</a:t>
            </a:r>
            <a:r>
              <a:rPr lang="en-US" dirty="0" smtClean="0"/>
              <a:t>30°56'58.7"N </a:t>
            </a:r>
            <a:r>
              <a:rPr lang="en-US" dirty="0"/>
              <a:t>85°24'08.3"W</a:t>
            </a:r>
          </a:p>
          <a:p>
            <a:pPr marL="0" indent="0">
              <a:buNone/>
            </a:pPr>
            <a:r>
              <a:rPr lang="en-US" dirty="0"/>
              <a:t>2500’ MSL 		E – LAKE 			MAI 300035	</a:t>
            </a:r>
            <a:r>
              <a:rPr lang="en-US" dirty="0" smtClean="0"/>
              <a:t>31°03'40.1"N </a:t>
            </a:r>
            <a:r>
              <a:rPr lang="en-US" dirty="0"/>
              <a:t>85°40'10.4"W</a:t>
            </a:r>
          </a:p>
          <a:p>
            <a:pPr marL="0" indent="0">
              <a:buNone/>
            </a:pPr>
            <a:r>
              <a:rPr lang="en-US" dirty="0"/>
              <a:t>2500’ MSL 		F – HWY/I-10 INT 		MAI 266029	</a:t>
            </a:r>
            <a:r>
              <a:rPr lang="en-US" dirty="0" smtClean="0"/>
              <a:t>30°45'45.8"N </a:t>
            </a:r>
            <a:r>
              <a:rPr lang="en-US" dirty="0"/>
              <a:t>85°41'05.5"W  </a:t>
            </a:r>
          </a:p>
          <a:p>
            <a:pPr marL="0" indent="0">
              <a:buNone/>
            </a:pPr>
            <a:r>
              <a:rPr lang="en-US" b="1" dirty="0"/>
              <a:t>IFR after VNAV route... DEFUN CEW PENSI KNPA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SKYVECTOR POINTS</a:t>
            </a:r>
          </a:p>
          <a:p>
            <a:pPr marL="0" indent="0">
              <a:buNone/>
            </a:pPr>
            <a:r>
              <a:rPr lang="en-US" dirty="0"/>
              <a:t>305420N0843534W 305848N0850036W 310545N0851647W 305719N0852404W 310338N0854021W 304546N0854105W 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267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736" y="304800"/>
            <a:ext cx="7772400" cy="1470025"/>
          </a:xfrm>
        </p:spPr>
        <p:txBody>
          <a:bodyPr/>
          <a:lstStyle/>
          <a:p>
            <a:r>
              <a:rPr lang="en-US" dirty="0" smtClean="0"/>
              <a:t>TLH to NPA</a:t>
            </a:r>
            <a:br>
              <a:rPr lang="en-US" dirty="0" smtClean="0"/>
            </a:br>
            <a:r>
              <a:rPr lang="en-US" dirty="0" smtClean="0"/>
              <a:t>East </a:t>
            </a:r>
            <a:r>
              <a:rPr lang="en-US" dirty="0"/>
              <a:t>R</a:t>
            </a:r>
            <a:r>
              <a:rPr lang="en-US" dirty="0" smtClean="0"/>
              <a:t>oute 2 Overview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133600"/>
            <a:ext cx="9150829" cy="410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105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933911"/>
            <a:ext cx="9143999" cy="454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6736" y="76200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East Route 2</a:t>
            </a:r>
          </a:p>
          <a:p>
            <a:r>
              <a:rPr lang="en-US" dirty="0" smtClean="0"/>
              <a:t>CPs 1-6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4672" y="5490865"/>
            <a:ext cx="1665514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PT F – HWY/I-10 INT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13657" y="2438399"/>
            <a:ext cx="1077686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PT E - LAKE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3835974"/>
            <a:ext cx="1809190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PT D – 5 WAY INT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448932" y="2115488"/>
            <a:ext cx="1752600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PT C – DRAG STRIP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629400" y="4205455"/>
            <a:ext cx="1905468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PT A – 6 WATER TANKS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410200" y="2423265"/>
            <a:ext cx="182786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PT B – HWY RIVER INT (BRDG)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06181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 A – 6 WATER TANKS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19600" y="2046824"/>
            <a:ext cx="4735286" cy="345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466" y="2046824"/>
            <a:ext cx="4393905" cy="352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289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 B – HWY BRDG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37969" y="2667000"/>
            <a:ext cx="4906031" cy="320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677886"/>
            <a:ext cx="4838251" cy="32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377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 C – DRAG STRIP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1482" y="1959258"/>
            <a:ext cx="4462518" cy="352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981201"/>
            <a:ext cx="468148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913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 D – 5 WAY INT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08293" y="1978056"/>
            <a:ext cx="4457477" cy="381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978056"/>
            <a:ext cx="4708293" cy="372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106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 E - LAKE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4286" y="1676400"/>
            <a:ext cx="4800600" cy="439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676400"/>
            <a:ext cx="4627985" cy="439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508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 F – HWY/I-10 INT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41129" y="1752600"/>
            <a:ext cx="4402871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752600"/>
            <a:ext cx="478874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124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218</Words>
  <Application>Microsoft Office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EAST 2</vt:lpstr>
      <vt:lpstr>TLH to NPA East Route 2 Overview</vt:lpstr>
      <vt:lpstr>PowerPoint Presentation</vt:lpstr>
      <vt:lpstr>PT A – 6 WATER TANKS</vt:lpstr>
      <vt:lpstr>PT B – HWY BRDG</vt:lpstr>
      <vt:lpstr>PT C – DRAG STRIP</vt:lpstr>
      <vt:lpstr>PT D – 5 WAY INT</vt:lpstr>
      <vt:lpstr>PT E - LAKE</vt:lpstr>
      <vt:lpstr>PT F – HWY/I-10 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TLH to NPA East Route 2</dc:title>
  <dc:creator>David Grosso</dc:creator>
  <cp:lastModifiedBy>Knudsen, Jocelynn S LT USN (USA)</cp:lastModifiedBy>
  <cp:revision>6</cp:revision>
  <dcterms:created xsi:type="dcterms:W3CDTF">2019-02-10T21:55:52Z</dcterms:created>
  <dcterms:modified xsi:type="dcterms:W3CDTF">2021-03-22T22:57:43Z</dcterms:modified>
</cp:coreProperties>
</file>