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68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0" autoAdjust="0"/>
  </p:normalViewPr>
  <p:slideViewPr>
    <p:cSldViewPr>
      <p:cViewPr varScale="1">
        <p:scale>
          <a:sx n="71" d="100"/>
          <a:sy n="71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DB7BE-B6E3-43E2-B711-DDAD0841CCF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3E195-9836-4365-B8E4-77EB53832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1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0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0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9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1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0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6CFC-22FB-4F7F-9316-224FB4A4A62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191A-B365-449B-B61C-24288EA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500" b="1" dirty="0"/>
              <a:t>WEST ROUTE 1</a:t>
            </a: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Depart KNPA IFR- KNPA TEEZY TRADR PLEBE MINDO...then VNAV</a:t>
            </a: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Altitude		Point		</a:t>
            </a:r>
            <a:r>
              <a:rPr lang="en-US" sz="1500" b="1"/>
              <a:t>	</a:t>
            </a:r>
            <a:r>
              <a:rPr lang="en-US" sz="1500" b="1" smtClean="0"/>
              <a:t>Fac</a:t>
            </a:r>
            <a:r>
              <a:rPr lang="en-US" sz="1500" b="1" dirty="0" smtClean="0"/>
              <a:t> RAD/DME</a:t>
            </a:r>
            <a:r>
              <a:rPr lang="en-US" sz="1500" b="1" dirty="0"/>
              <a:t>	</a:t>
            </a:r>
            <a:r>
              <a:rPr lang="en-US" sz="1500" b="1" dirty="0" err="1" smtClean="0"/>
              <a:t>Lat</a:t>
            </a:r>
            <a:r>
              <a:rPr lang="en-US" sz="1500" b="1" dirty="0" smtClean="0"/>
              <a:t>/Long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2000’ MSL		A – I-12/RIVER INT	</a:t>
            </a:r>
            <a:r>
              <a:rPr lang="en-US" sz="1500" dirty="0" smtClean="0"/>
              <a:t>	HMU </a:t>
            </a:r>
            <a:r>
              <a:rPr lang="en-US" sz="1500" dirty="0"/>
              <a:t>260014	</a:t>
            </a:r>
            <a:r>
              <a:rPr lang="en-US" sz="1500" dirty="0" smtClean="0"/>
              <a:t>30°28'29.6"N </a:t>
            </a:r>
            <a:r>
              <a:rPr lang="en-US" sz="1500" dirty="0"/>
              <a:t>90°40'26.6"W</a:t>
            </a:r>
          </a:p>
          <a:p>
            <a:pPr marL="0" indent="0">
              <a:buNone/>
            </a:pPr>
            <a:r>
              <a:rPr lang="en-US" sz="1500" dirty="0"/>
              <a:t>2000’ MSL 		B - RIVER/PWR LN INT	</a:t>
            </a:r>
            <a:r>
              <a:rPr lang="en-US" sz="1500" dirty="0" smtClean="0"/>
              <a:t>	RQR </a:t>
            </a:r>
            <a:r>
              <a:rPr lang="en-US" sz="1500" dirty="0"/>
              <a:t>316017	</a:t>
            </a:r>
            <a:r>
              <a:rPr lang="en-US" sz="1500" dirty="0" smtClean="0"/>
              <a:t>30°16'51.0"N </a:t>
            </a:r>
            <a:r>
              <a:rPr lang="en-US" sz="1500" dirty="0"/>
              <a:t>90°47'38.9"W</a:t>
            </a:r>
          </a:p>
          <a:p>
            <a:pPr marL="0" indent="0">
              <a:buNone/>
            </a:pPr>
            <a:r>
              <a:rPr lang="en-US" sz="1500" dirty="0"/>
              <a:t>2000’ MSL 		C – RIVER ISLAND		LSU 155018		30°11'48.6"N 91°09'35.2"W</a:t>
            </a:r>
          </a:p>
          <a:p>
            <a:pPr marL="0" indent="0">
              <a:buNone/>
            </a:pPr>
            <a:r>
              <a:rPr lang="en-US" sz="1500" dirty="0"/>
              <a:t>2000’ MSL 		D – RIVER Y			LFT 093025		30°10'47.2"N 91°31'41.4"W</a:t>
            </a:r>
          </a:p>
          <a:p>
            <a:pPr marL="0" indent="0">
              <a:buNone/>
            </a:pPr>
            <a:r>
              <a:rPr lang="en-US" sz="1500" dirty="0"/>
              <a:t>2000’ MSL 		E – I-10 BRDG		LFT 054017		30°20'36.9"N 91°43'05.1"W</a:t>
            </a:r>
          </a:p>
          <a:p>
            <a:pPr marL="0" indent="0">
              <a:buNone/>
            </a:pPr>
            <a:r>
              <a:rPr lang="en-US" sz="1500" dirty="0"/>
              <a:t>2000’ MSL 		F – RR INT			LSU 280016		30°33'12.6"N 91°34'35.6"W</a:t>
            </a:r>
          </a:p>
          <a:p>
            <a:pPr marL="0" indent="0">
              <a:buNone/>
            </a:pPr>
            <a:r>
              <a:rPr lang="en-US" sz="1500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7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F – RR 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0093" y="2286000"/>
            <a:ext cx="4576234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94697"/>
            <a:ext cx="4600093" cy="43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6736" y="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West Route 1 &amp;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0" y="457200"/>
            <a:ext cx="9118600" cy="4506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57600"/>
            <a:ext cx="8839200" cy="29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6736" y="304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NPA to KARA</a:t>
            </a:r>
            <a:br>
              <a:rPr lang="en-US" dirty="0" smtClean="0"/>
            </a:br>
            <a:r>
              <a:rPr lang="en-US" dirty="0" smtClean="0"/>
              <a:t>West Route 1 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0" y="1676400"/>
            <a:ext cx="9118600" cy="45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7937"/>
            <a:ext cx="8769096" cy="533023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6736" y="762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West Route 1</a:t>
            </a:r>
          </a:p>
          <a:p>
            <a:r>
              <a:rPr lang="en-US" dirty="0" smtClean="0"/>
              <a:t>CPs 1-6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3170435"/>
            <a:ext cx="17526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A – SQUARE POND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966821"/>
            <a:ext cx="2134536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B - RIVER/PWR LINE INT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197536"/>
            <a:ext cx="12192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C RR BRDG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5527853"/>
            <a:ext cx="12954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D – RIVER 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6736" y="3862865"/>
            <a:ext cx="152306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E – I-10 BRDG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2578365"/>
            <a:ext cx="12192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PT F </a:t>
            </a:r>
            <a:r>
              <a:rPr lang="en-US" sz="1400" dirty="0"/>
              <a:t>– RR INT</a:t>
            </a:r>
          </a:p>
        </p:txBody>
      </p:sp>
    </p:spTree>
    <p:extLst>
      <p:ext uri="{BB962C8B-B14F-4D97-AF65-F5344CB8AC3E}">
        <p14:creationId xmlns:p14="http://schemas.microsoft.com/office/powerpoint/2010/main" val="37111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A – I-12 RIVER INT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28799"/>
            <a:ext cx="4495800" cy="5029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1" y="2057400"/>
            <a:ext cx="46481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9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B – RIVER/PWR LINE INT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973" y="2425460"/>
            <a:ext cx="4616028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81200"/>
            <a:ext cx="4527973" cy="402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PT C – RR BRDG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2831" y="2209800"/>
            <a:ext cx="4973496" cy="3304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9800"/>
            <a:ext cx="4648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8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D – RIVER 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7633" y="2057400"/>
            <a:ext cx="4946367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54" y="1752600"/>
            <a:ext cx="4924082" cy="43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0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E – I-10 BRDG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1" y="1976582"/>
            <a:ext cx="4724400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81200"/>
            <a:ext cx="474072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5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211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WEST 1</vt:lpstr>
      <vt:lpstr>PowerPoint Presentation</vt:lpstr>
      <vt:lpstr>PowerPoint Presentation</vt:lpstr>
      <vt:lpstr>PowerPoint Presentation</vt:lpstr>
      <vt:lpstr>PT A – I-12 RIVER INT</vt:lpstr>
      <vt:lpstr>PT B – RIVER/PWR LINE INT </vt:lpstr>
      <vt:lpstr>PT C – RR BRDG</vt:lpstr>
      <vt:lpstr>PT D – RIVER Y</vt:lpstr>
      <vt:lpstr>PT E – I-10 BRDG</vt:lpstr>
      <vt:lpstr>PT F – RR 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Grosso</dc:creator>
  <cp:lastModifiedBy>Knudsen, Jocelynn S LT USN (USA)</cp:lastModifiedBy>
  <cp:revision>24</cp:revision>
  <dcterms:created xsi:type="dcterms:W3CDTF">2019-02-10T19:37:03Z</dcterms:created>
  <dcterms:modified xsi:type="dcterms:W3CDTF">2021-03-22T22:51:06Z</dcterms:modified>
</cp:coreProperties>
</file>