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DB7BE-B6E3-43E2-B711-DDAD0841CCF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3E195-9836-4365-B8E4-77EB5383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9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WEST ROUTE 2 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Depart KARA VFR to VNAV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Altitude		Point		</a:t>
            </a:r>
            <a:r>
              <a:rPr lang="en-US" sz="1400" b="1" dirty="0" smtClean="0"/>
              <a:t>	</a:t>
            </a:r>
            <a:r>
              <a:rPr lang="en-US" sz="1400" b="1" dirty="0" err="1" smtClean="0"/>
              <a:t>Fac</a:t>
            </a:r>
            <a:r>
              <a:rPr lang="en-US" sz="1400" b="1" dirty="0" smtClean="0"/>
              <a:t> RAD/DME	</a:t>
            </a:r>
            <a:r>
              <a:rPr lang="en-US" sz="1400" b="1" dirty="0" err="1" smtClean="0"/>
              <a:t>Lat</a:t>
            </a:r>
            <a:r>
              <a:rPr lang="en-US" sz="1400" b="1" dirty="0" smtClean="0"/>
              <a:t>/Long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2000’ MSL		A – OBSERVATORY		HMU 269019	</a:t>
            </a:r>
            <a:r>
              <a:rPr lang="en-US" sz="1400" dirty="0" smtClean="0"/>
              <a:t>30°33'46.4"N </a:t>
            </a:r>
            <a:r>
              <a:rPr lang="en-US" sz="1400" dirty="0"/>
              <a:t>90°46'27.3"W</a:t>
            </a:r>
          </a:p>
          <a:p>
            <a:pPr marL="0" indent="0">
              <a:buNone/>
            </a:pPr>
            <a:r>
              <a:rPr lang="en-US" sz="1400" dirty="0"/>
              <a:t>2000’ MSL 		B - RD/RIVER INT		HMU 346016	</a:t>
            </a:r>
            <a:r>
              <a:rPr lang="en-US" sz="1400" dirty="0" smtClean="0"/>
              <a:t>30°46'39.0"N </a:t>
            </a:r>
            <a:r>
              <a:rPr lang="en-US" sz="1400" dirty="0"/>
              <a:t>90°29'53.4"W</a:t>
            </a:r>
          </a:p>
          <a:p>
            <a:pPr marL="0" indent="0">
              <a:buNone/>
            </a:pPr>
            <a:r>
              <a:rPr lang="en-US" sz="1400" dirty="0"/>
              <a:t>2000’ MSL 		C – HORSE TRACK		HMU 049013	</a:t>
            </a:r>
            <a:r>
              <a:rPr lang="en-US" sz="1400" dirty="0" smtClean="0"/>
              <a:t>30°38'05.1"N </a:t>
            </a:r>
            <a:r>
              <a:rPr lang="en-US" sz="1400" dirty="0"/>
              <a:t>90°12'24.7"W</a:t>
            </a:r>
          </a:p>
          <a:p>
            <a:pPr marL="0" indent="0">
              <a:buNone/>
            </a:pPr>
            <a:r>
              <a:rPr lang="en-US" sz="1400" dirty="0"/>
              <a:t>2500’ MSL 		D – PAPER MILL		PCU 328015		30°46'30.7"N 89°51'47.0"W</a:t>
            </a:r>
          </a:p>
          <a:p>
            <a:pPr marL="0" indent="0">
              <a:buNone/>
            </a:pPr>
            <a:r>
              <a:rPr lang="en-US" sz="1400" dirty="0"/>
              <a:t>2500’ MSL 		E – RD INT			MCB 122028</a:t>
            </a:r>
            <a:r>
              <a:rPr lang="en-US" sz="1400"/>
              <a:t>	</a:t>
            </a:r>
            <a:r>
              <a:rPr lang="en-US" sz="1400" smtClean="0"/>
              <a:t>31°02'09.7"N </a:t>
            </a:r>
            <a:r>
              <a:rPr lang="en-US" sz="1400" dirty="0"/>
              <a:t>89°48'23.6"W</a:t>
            </a:r>
          </a:p>
          <a:p>
            <a:pPr marL="0" indent="0">
              <a:buNone/>
            </a:pPr>
            <a:r>
              <a:rPr lang="en-US" sz="1400" dirty="0"/>
              <a:t>2500’ MSL 		F – OIL TANKS		LBY 187024		31°02'08.1"N 89°26'57.2"W</a:t>
            </a:r>
          </a:p>
          <a:p>
            <a:pPr marL="0" indent="0">
              <a:buNone/>
            </a:pPr>
            <a:r>
              <a:rPr lang="en-US" sz="1400" b="1" dirty="0"/>
              <a:t>IFR after VNAV route... WIGGO SJI JERYS TEEZY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991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6736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ARA to NPA</a:t>
            </a:r>
            <a:br>
              <a:rPr lang="en-US" dirty="0" smtClean="0"/>
            </a:br>
            <a:r>
              <a:rPr lang="en-US" dirty="0" smtClean="0"/>
              <a:t>West Route 2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36" y="1981200"/>
            <a:ext cx="8839200" cy="37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36" y="1457130"/>
            <a:ext cx="8153400" cy="532467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6736" y="762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West Route 2</a:t>
            </a:r>
          </a:p>
          <a:p>
            <a:r>
              <a:rPr lang="en-US" dirty="0" smtClean="0"/>
              <a:t>CPs A-F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9168" y="5256311"/>
            <a:ext cx="175166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A - OBSERVATORY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409597"/>
            <a:ext cx="16764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B – RD/RIVER INT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935086"/>
            <a:ext cx="180919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C HORSE TRACK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71590" y="4010124"/>
            <a:ext cx="1752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D – PAPER MILL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599" y="1933487"/>
            <a:ext cx="1411941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E – SAW MILL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2619378"/>
            <a:ext cx="140521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F – OIL TANKS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11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A – Observatory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14600"/>
            <a:ext cx="4847968" cy="3517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482" y="2406276"/>
            <a:ext cx="452364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PT B – RD/RIVER 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" y="2362199"/>
            <a:ext cx="4872318" cy="3455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362199"/>
            <a:ext cx="4267200" cy="35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 C – HORSE TRACK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" y="2438400"/>
            <a:ext cx="4791635" cy="37118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8200" y="3429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6778" y="2389315"/>
            <a:ext cx="472722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8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D – PAPER MILL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61419"/>
            <a:ext cx="4886528" cy="3352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66800" y="3505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693" y="2465901"/>
            <a:ext cx="4422307" cy="3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0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E – RD 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62199"/>
            <a:ext cx="4572000" cy="3846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90800" y="37338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209800"/>
            <a:ext cx="4572000" cy="42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F – OIL TANKS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362200"/>
            <a:ext cx="4632325" cy="35104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362962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325" y="2362200"/>
            <a:ext cx="45116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198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West 2</vt:lpstr>
      <vt:lpstr>PowerPoint Presentation</vt:lpstr>
      <vt:lpstr>PowerPoint Presentation</vt:lpstr>
      <vt:lpstr>PT A – Observatory</vt:lpstr>
      <vt:lpstr>PT B – RD/RIVER INT</vt:lpstr>
      <vt:lpstr>PT C – HORSE TRACK</vt:lpstr>
      <vt:lpstr>PT D – PAPER MILL</vt:lpstr>
      <vt:lpstr>PT E – RD INT</vt:lpstr>
      <vt:lpstr>PT F – OIL TANKS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Grosso</dc:creator>
  <cp:lastModifiedBy>Knudsen, Jocelynn S LT USN (USA)</cp:lastModifiedBy>
  <cp:revision>23</cp:revision>
  <dcterms:created xsi:type="dcterms:W3CDTF">2019-02-10T19:37:03Z</dcterms:created>
  <dcterms:modified xsi:type="dcterms:W3CDTF">2021-03-22T22:59:12Z</dcterms:modified>
</cp:coreProperties>
</file>